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tableStyles" Target="tableStyles.xml"/><Relationship Id="rId14" Type="http://schemas.openxmlformats.org/officeDocument/2006/relationships/presProps" Target="presProps.xml"/><Relationship Id="rId15" Type="http://schemas.openxmlformats.org/officeDocument/2006/relationships/viewProps" Target="viewProps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3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9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0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2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5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8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3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59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3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6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3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0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0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0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altLang="zh-CN" lang="en-US"/>
              <a:t>UEC</a:t>
            </a:r>
            <a:r>
              <a:rPr altLang="zh-CN" lang="en-US"/>
              <a:t> </a:t>
            </a:r>
            <a:r>
              <a:rPr altLang="zh-CN" lang="en-US"/>
              <a:t>COLL</a:t>
            </a:r>
            <a:r>
              <a:rPr altLang="zh-CN" lang="en-US"/>
              <a:t>EGE</a:t>
            </a:r>
            <a:r>
              <a:rPr altLang="zh-CN" lang="en-US"/>
              <a:t> OF</a:t>
            </a:r>
            <a:r>
              <a:rPr altLang="zh-CN" lang="en-US"/>
              <a:t> NURSING</a:t>
            </a:r>
            <a:r>
              <a:rPr altLang="zh-CN" lang="en-US"/>
              <a:t>,</a:t>
            </a:r>
            <a:r>
              <a:rPr altLang="zh-CN" lang="en-US"/>
              <a:t> OCHADAMU</a:t>
            </a:r>
            <a:r>
              <a:rPr altLang="zh-CN" lang="en-US"/>
              <a:t>.</a:t>
            </a:r>
            <a:endParaRPr altLang="zh-CN" lang="en-US"/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5000" lnSpcReduction="20000"/>
          </a:bodyPr>
          <a:p>
            <a:r>
              <a:rPr altLang="zh-CN" b="1" lang="en-US"/>
              <a:t>Cou</a:t>
            </a:r>
            <a:r>
              <a:rPr altLang="zh-CN" b="1" lang="en-US"/>
              <a:t>rse</a:t>
            </a:r>
            <a:r>
              <a:rPr altLang="zh-CN" b="1" lang="en-US"/>
              <a:t> Title</a:t>
            </a:r>
            <a:r>
              <a:rPr altLang="zh-CN" b="1" lang="en-US"/>
              <a:t> </a:t>
            </a:r>
            <a:r>
              <a:rPr altLang="zh-CN" b="1" lang="en-US"/>
              <a:t> </a:t>
            </a:r>
            <a:r>
              <a:rPr altLang="zh-CN" b="1" lang="en-US"/>
              <a:t> </a:t>
            </a:r>
            <a:r>
              <a:rPr altLang="zh-CN" b="1" lang="en-US"/>
              <a:t>Community</a:t>
            </a:r>
            <a:r>
              <a:rPr altLang="zh-CN" b="1" lang="en-US"/>
              <a:t> </a:t>
            </a:r>
            <a:r>
              <a:rPr altLang="zh-CN" b="1" lang="en-US"/>
              <a:t>H</a:t>
            </a:r>
            <a:r>
              <a:rPr altLang="zh-CN" b="1" lang="en-US"/>
              <a:t>eal</a:t>
            </a:r>
            <a:r>
              <a:rPr altLang="zh-CN" b="1" lang="en-US"/>
              <a:t>th</a:t>
            </a:r>
            <a:r>
              <a:rPr altLang="zh-CN" b="1" lang="en-US"/>
              <a:t> </a:t>
            </a:r>
            <a:r>
              <a:rPr altLang="zh-CN" b="1" lang="en-US"/>
              <a:t>Nursi</a:t>
            </a:r>
            <a:r>
              <a:rPr altLang="zh-CN" b="1" lang="en-US"/>
              <a:t>ng</a:t>
            </a:r>
            <a:endParaRPr altLang="zh-CN" b="1" lang="en-US"/>
          </a:p>
          <a:p>
            <a:r>
              <a:rPr altLang="zh-CN" b="1" lang="en-US"/>
              <a:t>Cou</a:t>
            </a:r>
            <a:r>
              <a:rPr altLang="zh-CN" b="1" lang="en-US"/>
              <a:t>rse</a:t>
            </a:r>
            <a:r>
              <a:rPr altLang="zh-CN" b="1" lang="en-US"/>
              <a:t> </a:t>
            </a:r>
            <a:r>
              <a:rPr altLang="zh-CN" b="1" lang="en-US"/>
              <a:t>Code</a:t>
            </a:r>
            <a:r>
              <a:rPr altLang="zh-CN" b="1" lang="en-US"/>
              <a:t> </a:t>
            </a:r>
            <a:r>
              <a:rPr altLang="zh-CN" b="1" lang="en-US"/>
              <a:t> </a:t>
            </a:r>
            <a:r>
              <a:rPr altLang="zh-CN" b="1" lang="en-US"/>
              <a:t>GNS</a:t>
            </a:r>
            <a:r>
              <a:rPr altLang="zh-CN" b="1" lang="en-US"/>
              <a:t> </a:t>
            </a:r>
            <a:r>
              <a:rPr altLang="zh-CN" b="1" lang="en-US"/>
              <a:t>3</a:t>
            </a:r>
            <a:r>
              <a:rPr altLang="zh-CN" b="1" lang="en-US"/>
              <a:t>1</a:t>
            </a:r>
            <a:r>
              <a:rPr altLang="zh-CN" b="1" lang="en-US"/>
              <a:t>3</a:t>
            </a:r>
            <a:endParaRPr altLang="zh-CN" b="1" lang="en-US"/>
          </a:p>
          <a:p>
            <a:r>
              <a:rPr altLang="zh-CN" b="1" lang="en-US"/>
              <a:t>Thir</a:t>
            </a:r>
            <a:r>
              <a:rPr altLang="zh-CN" b="1" lang="en-US"/>
              <a:t>d</a:t>
            </a:r>
            <a:r>
              <a:rPr altLang="zh-CN" b="1" lang="en-US"/>
              <a:t> year</a:t>
            </a:r>
            <a:r>
              <a:rPr altLang="zh-CN" b="1" lang="en-US"/>
              <a:t> </a:t>
            </a:r>
            <a:r>
              <a:rPr altLang="zh-CN" b="1" lang="en-US"/>
              <a:t>Fir</a:t>
            </a:r>
            <a:r>
              <a:rPr altLang="zh-CN" b="1" lang="en-US"/>
              <a:t>st</a:t>
            </a:r>
            <a:r>
              <a:rPr altLang="zh-CN" b="1" lang="en-US"/>
              <a:t> </a:t>
            </a:r>
            <a:r>
              <a:rPr altLang="zh-CN" b="1" lang="en-US"/>
              <a:t>Semester</a:t>
            </a:r>
            <a:endParaRPr altLang="zh-CN" b="1" lang="en-US"/>
          </a:p>
          <a:p>
            <a:r>
              <a:rPr altLang="zh-CN" b="1" lang="en-US"/>
              <a:t>Top</a:t>
            </a:r>
            <a:r>
              <a:rPr altLang="zh-CN" b="1" lang="en-US"/>
              <a:t>ic</a:t>
            </a:r>
            <a:r>
              <a:rPr altLang="zh-CN" b="1" lang="en-US"/>
              <a:t> </a:t>
            </a:r>
            <a:r>
              <a:rPr altLang="zh-CN" b="1" lang="en-US"/>
              <a:t>Epi</a:t>
            </a:r>
            <a:r>
              <a:rPr altLang="zh-CN" b="1" lang="en-US"/>
              <a:t>demiology</a:t>
            </a:r>
            <a:r>
              <a:rPr altLang="zh-CN" b="1" lang="en-US"/>
              <a:t> and</a:t>
            </a:r>
            <a:r>
              <a:rPr altLang="zh-CN" b="1" lang="en-US"/>
              <a:t> control</a:t>
            </a:r>
            <a:r>
              <a:rPr altLang="zh-CN" b="1" lang="en-US"/>
              <a:t> of</a:t>
            </a:r>
            <a:r>
              <a:rPr altLang="zh-CN" b="1" lang="en-US"/>
              <a:t> </a:t>
            </a:r>
            <a:r>
              <a:rPr altLang="zh-CN" b="1" lang="en-US"/>
              <a:t>Infe</a:t>
            </a:r>
            <a:r>
              <a:rPr altLang="zh-CN" b="1" lang="en-US"/>
              <a:t>ctions</a:t>
            </a:r>
            <a:r>
              <a:rPr altLang="zh-CN" b="1" lang="en-US"/>
              <a:t> </a:t>
            </a:r>
            <a:r>
              <a:rPr altLang="zh-CN" b="1" lang="en-US"/>
              <a:t>Via</a:t>
            </a:r>
            <a:r>
              <a:rPr altLang="zh-CN" b="1" lang="en-US"/>
              <a:t> </a:t>
            </a:r>
            <a:r>
              <a:rPr altLang="zh-CN" b="1" lang="en-US"/>
              <a:t>Ski</a:t>
            </a:r>
            <a:r>
              <a:rPr altLang="zh-CN" b="1" lang="en-US"/>
              <a:t>n</a:t>
            </a:r>
            <a:r>
              <a:rPr altLang="zh-CN" b="1" lang="en-US"/>
              <a:t> and</a:t>
            </a:r>
            <a:r>
              <a:rPr altLang="zh-CN" b="1" lang="en-US"/>
              <a:t> </a:t>
            </a:r>
            <a:r>
              <a:rPr altLang="zh-CN" b="1" lang="en-US"/>
              <a:t>muc</a:t>
            </a:r>
            <a:r>
              <a:rPr altLang="zh-CN" b="1" lang="en-US"/>
              <a:t>ous</a:t>
            </a:r>
            <a:r>
              <a:rPr altLang="zh-CN" b="1" lang="en-US"/>
              <a:t> membranes</a:t>
            </a:r>
            <a:r>
              <a:rPr altLang="zh-CN" b="1" lang="en-US"/>
              <a:t>.</a:t>
            </a:r>
            <a:endParaRPr altLang="zh-CN" b="1" lang="en-US"/>
          </a:p>
        </p:txBody>
      </p:sp>
    </p:spTree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Hap</a:t>
            </a:r>
            <a:r>
              <a:rPr lang="en-US"/>
              <a:t>py</a:t>
            </a:r>
            <a:r>
              <a:rPr lang="en-US"/>
              <a:t> </a:t>
            </a:r>
            <a:r>
              <a:rPr lang="en-US"/>
              <a:t>Read</a:t>
            </a:r>
            <a:r>
              <a:rPr lang="en-US"/>
              <a:t>ing</a:t>
            </a:r>
            <a:r>
              <a:rPr lang="en-US"/>
              <a:t> </a:t>
            </a:r>
            <a:r>
              <a:rPr lang="en-US"/>
              <a:t>And</a:t>
            </a:r>
            <a:r>
              <a:rPr lang="en-US"/>
              <a:t> </a:t>
            </a:r>
            <a:r>
              <a:rPr lang="en-US"/>
              <a:t>Stud</a:t>
            </a:r>
            <a:r>
              <a:rPr lang="en-US"/>
              <a:t>y</a:t>
            </a:r>
            <a:r>
              <a:rPr lang="en-US"/>
              <a:t> </a:t>
            </a:r>
            <a:r>
              <a:rPr lang="en-US"/>
              <a:t>Mor</a:t>
            </a:r>
            <a:r>
              <a:rPr lang="en-US"/>
              <a:t>e</a:t>
            </a:r>
            <a:endParaRPr lang="en-US"/>
          </a:p>
        </p:txBody>
      </p:sp>
      <p:sp>
        <p:nvSpPr>
          <p:cNvPr id="1048664" name="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  <p:pic>
        <p:nvPicPr>
          <p:cNvPr id="2097152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628650" y="1825624"/>
            <a:ext cx="8020053" cy="4417308"/>
          </a:xfrm>
          <a:prstGeom prst="rect"/>
        </p:spPr>
      </p:pic>
      <p:sp>
        <p:nvSpPr>
          <p:cNvPr id="1048665" name=""/>
          <p:cNvSpPr/>
          <p:nvPr/>
        </p:nvSpPr>
        <p:spPr>
          <a:xfrm>
            <a:off x="5257592" y="6858000"/>
            <a:ext cx="3048000" cy="3048000"/>
          </a:xfrm>
          <a:prstGeom prst="roundRect"/>
          <a:solidFill>
            <a:srgbClr val="E1793C"/>
          </a:solidFill>
        </p:spPr>
        <p:txBody>
          <a:bodyPr anchor="ctr"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TRACHOM</a:t>
            </a:r>
            <a:r>
              <a:rPr lang="en-US"/>
              <a:t>A</a:t>
            </a:r>
            <a:endParaRPr lang="en-US"/>
          </a:p>
        </p:txBody>
      </p:sp>
      <p:sp>
        <p:nvSpPr>
          <p:cNvPr id="1048648" name="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Tracho</a:t>
            </a:r>
            <a:r>
              <a:rPr lang="en-US"/>
              <a:t>ma</a:t>
            </a:r>
            <a:r>
              <a:rPr lang="en-US"/>
              <a:t> </a:t>
            </a:r>
            <a:r>
              <a:rPr lang="en-US"/>
              <a:t>is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n</a:t>
            </a:r>
            <a:r>
              <a:rPr lang="en-US"/>
              <a:t> </a:t>
            </a:r>
            <a:r>
              <a:rPr lang="en-US"/>
              <a:t>infectiou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disea</a:t>
            </a:r>
            <a:r>
              <a:rPr lang="en-US"/>
              <a:t>se</a:t>
            </a:r>
            <a:r>
              <a:rPr lang="en-US"/>
              <a:t> </a:t>
            </a:r>
            <a:r>
              <a:rPr lang="en-US"/>
              <a:t>cau</a:t>
            </a:r>
            <a:r>
              <a:rPr lang="en-US"/>
              <a:t>s</a:t>
            </a:r>
            <a:r>
              <a:rPr lang="en-US"/>
              <a:t>ed</a:t>
            </a:r>
            <a:r>
              <a:rPr lang="en-US"/>
              <a:t> by</a:t>
            </a:r>
            <a:r>
              <a:rPr lang="en-US"/>
              <a:t> </a:t>
            </a:r>
            <a:r>
              <a:rPr lang="en-US"/>
              <a:t>BACTERIU</a:t>
            </a:r>
            <a:r>
              <a:rPr lang="en-US"/>
              <a:t>M</a:t>
            </a:r>
            <a:r>
              <a:rPr lang="en-US"/>
              <a:t> </a:t>
            </a:r>
            <a:r>
              <a:rPr lang="en-US"/>
              <a:t>CHLAMYD</a:t>
            </a:r>
            <a:r>
              <a:rPr lang="en-US"/>
              <a:t>IA</a:t>
            </a:r>
            <a:r>
              <a:rPr lang="en-US"/>
              <a:t> </a:t>
            </a:r>
            <a:r>
              <a:rPr lang="en-US"/>
              <a:t>TRACHOMATIS</a:t>
            </a:r>
            <a:r>
              <a:rPr lang="en-US"/>
              <a:t>.</a:t>
            </a:r>
            <a:endParaRPr lang="en-US"/>
          </a:p>
          <a:p>
            <a:r>
              <a:rPr lang="en-US"/>
              <a:t>The</a:t>
            </a:r>
            <a:r>
              <a:rPr lang="en-US"/>
              <a:t> </a:t>
            </a:r>
            <a:r>
              <a:rPr lang="en-US"/>
              <a:t>infectio</a:t>
            </a:r>
            <a:r>
              <a:rPr lang="en-US"/>
              <a:t>n</a:t>
            </a:r>
            <a:r>
              <a:rPr lang="en-US"/>
              <a:t> </a:t>
            </a:r>
            <a:r>
              <a:rPr lang="en-US"/>
              <a:t>causes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 </a:t>
            </a:r>
            <a:r>
              <a:rPr lang="en-US"/>
              <a:t>rougheni</a:t>
            </a:r>
            <a:r>
              <a:rPr lang="en-US"/>
              <a:t>ng</a:t>
            </a:r>
            <a:r>
              <a:rPr lang="en-US"/>
              <a:t> </a:t>
            </a:r>
            <a:r>
              <a:rPr lang="en-US"/>
              <a:t>of</a:t>
            </a:r>
            <a:r>
              <a:rPr lang="en-US"/>
              <a:t> </a:t>
            </a:r>
            <a:r>
              <a:rPr lang="en-US"/>
              <a:t>the</a:t>
            </a:r>
            <a:r>
              <a:rPr lang="en-US"/>
              <a:t> </a:t>
            </a:r>
            <a:r>
              <a:rPr lang="en-US"/>
              <a:t>inn</a:t>
            </a:r>
            <a:r>
              <a:rPr lang="en-US"/>
              <a:t>er</a:t>
            </a:r>
            <a:r>
              <a:rPr lang="en-US"/>
              <a:t> </a:t>
            </a:r>
            <a:r>
              <a:rPr lang="en-US"/>
              <a:t>surfa</a:t>
            </a:r>
            <a:r>
              <a:rPr lang="en-US"/>
              <a:t>ce</a:t>
            </a:r>
            <a:r>
              <a:rPr lang="en-US"/>
              <a:t> </a:t>
            </a:r>
            <a:r>
              <a:rPr lang="en-US"/>
              <a:t>of</a:t>
            </a:r>
            <a:r>
              <a:rPr lang="en-US"/>
              <a:t> the</a:t>
            </a:r>
            <a:r>
              <a:rPr lang="en-US"/>
              <a:t> </a:t>
            </a:r>
            <a:r>
              <a:rPr lang="en-US"/>
              <a:t>eyelid</a:t>
            </a:r>
            <a:r>
              <a:rPr lang="en-US"/>
              <a:t>s</a:t>
            </a:r>
            <a:r>
              <a:rPr lang="en-US"/>
              <a:t>.</a:t>
            </a:r>
            <a:endParaRPr lang="en-US"/>
          </a:p>
          <a:p>
            <a:r>
              <a:rPr lang="en-US"/>
              <a:t>This</a:t>
            </a:r>
            <a:r>
              <a:rPr lang="en-US"/>
              <a:t> </a:t>
            </a:r>
            <a:r>
              <a:rPr lang="en-US"/>
              <a:t>roughe</a:t>
            </a:r>
            <a:r>
              <a:rPr lang="en-US"/>
              <a:t>ning</a:t>
            </a:r>
            <a:r>
              <a:rPr lang="en-US"/>
              <a:t> </a:t>
            </a:r>
            <a:r>
              <a:rPr lang="en-US"/>
              <a:t>ca</a:t>
            </a:r>
            <a:r>
              <a:rPr lang="en-US"/>
              <a:t>n</a:t>
            </a:r>
            <a:r>
              <a:rPr lang="en-US"/>
              <a:t> </a:t>
            </a:r>
            <a:r>
              <a:rPr lang="en-US"/>
              <a:t>lead</a:t>
            </a:r>
            <a:r>
              <a:rPr lang="en-US"/>
              <a:t> to</a:t>
            </a:r>
            <a:r>
              <a:rPr lang="en-US"/>
              <a:t> </a:t>
            </a:r>
            <a:r>
              <a:rPr lang="en-US"/>
              <a:t>pai</a:t>
            </a:r>
            <a:r>
              <a:rPr lang="en-US"/>
              <a:t>n</a:t>
            </a:r>
            <a:r>
              <a:rPr lang="en-US"/>
              <a:t> </a:t>
            </a:r>
            <a:r>
              <a:rPr lang="en-US"/>
              <a:t>in</a:t>
            </a:r>
            <a:r>
              <a:rPr lang="en-US"/>
              <a:t> </a:t>
            </a:r>
            <a:r>
              <a:rPr lang="en-US"/>
              <a:t>the</a:t>
            </a:r>
            <a:r>
              <a:rPr lang="en-US"/>
              <a:t> </a:t>
            </a:r>
            <a:r>
              <a:rPr lang="en-US"/>
              <a:t>eyes</a:t>
            </a:r>
            <a:r>
              <a:rPr lang="en-US"/>
              <a:t>,</a:t>
            </a:r>
            <a:r>
              <a:rPr lang="en-US"/>
              <a:t> breakdown</a:t>
            </a:r>
            <a:r>
              <a:rPr lang="en-US"/>
              <a:t> </a:t>
            </a:r>
            <a:r>
              <a:rPr lang="en-US"/>
              <a:t>of</a:t>
            </a:r>
            <a:r>
              <a:rPr lang="en-US"/>
              <a:t> </a:t>
            </a:r>
            <a:r>
              <a:rPr lang="en-US"/>
              <a:t>the</a:t>
            </a:r>
            <a:r>
              <a:rPr lang="en-US"/>
              <a:t> </a:t>
            </a:r>
            <a:r>
              <a:rPr lang="en-US"/>
              <a:t>oute</a:t>
            </a:r>
            <a:r>
              <a:rPr lang="en-US"/>
              <a:t>r</a:t>
            </a:r>
            <a:r>
              <a:rPr lang="en-US"/>
              <a:t> </a:t>
            </a:r>
            <a:r>
              <a:rPr lang="en-US"/>
              <a:t>surface</a:t>
            </a:r>
            <a:r>
              <a:rPr lang="en-US"/>
              <a:t> </a:t>
            </a:r>
            <a:r>
              <a:rPr lang="en-US"/>
              <a:t>or</a:t>
            </a:r>
            <a:r>
              <a:rPr lang="en-US"/>
              <a:t> </a:t>
            </a:r>
            <a:r>
              <a:rPr lang="en-US"/>
              <a:t>cornea</a:t>
            </a:r>
            <a:r>
              <a:rPr lang="en-US"/>
              <a:t>.</a:t>
            </a:r>
            <a:endParaRPr lang="en-US"/>
          </a:p>
        </p:txBody>
      </p:sp>
    </p:spTree>
  </p:cSld>
  <p:clrMapOvr>
    <a:masterClrMapping/>
  </p:clrMapOvr>
  <p:transition spd="slow">
    <p:split dir="out"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lang="en-US"/>
              <a:t>EPI</a:t>
            </a:r>
            <a:r>
              <a:rPr b="1" lang="en-US"/>
              <a:t>DEMIOLOGY</a:t>
            </a:r>
            <a:br>
              <a:rPr b="1" lang="en-US"/>
            </a:br>
            <a:endParaRPr lang="en-US"/>
          </a:p>
        </p:txBody>
      </p:sp>
      <p:sp>
        <p:nvSpPr>
          <p:cNvPr id="1048650" name=""/>
          <p:cNvSpPr>
            <a:spLocks noGrp="1"/>
          </p:cNvSpPr>
          <p:nvPr>
            <p:ph idx="1"/>
          </p:nvPr>
        </p:nvSpPr>
        <p:spPr/>
        <p:txBody>
          <a:bodyPr/>
          <a:p>
            <a:pPr indent="0" marL="0">
              <a:buNone/>
            </a:pPr>
            <a:endParaRPr b="1" lang="en-US"/>
          </a:p>
          <a:p>
            <a:pPr indent="0" marL="0">
              <a:buNone/>
            </a:pPr>
            <a:r>
              <a:rPr b="0" lang="en-US"/>
              <a:t>As</a:t>
            </a:r>
            <a:r>
              <a:rPr b="0" lang="en-US"/>
              <a:t> </a:t>
            </a:r>
            <a:r>
              <a:rPr b="0" lang="en-US"/>
              <a:t>of</a:t>
            </a:r>
            <a:r>
              <a:rPr b="0" lang="en-US"/>
              <a:t> </a:t>
            </a:r>
            <a:r>
              <a:rPr b="0" lang="en-US"/>
              <a:t>2</a:t>
            </a:r>
            <a:r>
              <a:rPr b="0" lang="en-US"/>
              <a:t>0</a:t>
            </a:r>
            <a:r>
              <a:rPr b="0" lang="en-US"/>
              <a:t>1</a:t>
            </a:r>
            <a:r>
              <a:rPr b="0" lang="en-US"/>
              <a:t>1</a:t>
            </a:r>
            <a:r>
              <a:rPr b="0" lang="en-US"/>
              <a:t>,</a:t>
            </a:r>
            <a:r>
              <a:rPr b="0" lang="en-US"/>
              <a:t> approximately</a:t>
            </a:r>
            <a:r>
              <a:rPr b="0" lang="en-US"/>
              <a:t> </a:t>
            </a:r>
            <a:r>
              <a:rPr b="0" lang="en-US"/>
              <a:t>2</a:t>
            </a:r>
            <a:r>
              <a:rPr b="0" lang="en-US"/>
              <a:t>1</a:t>
            </a:r>
            <a:r>
              <a:rPr b="0" lang="en-US"/>
              <a:t>m</a:t>
            </a:r>
            <a:r>
              <a:rPr b="0" lang="en-US"/>
              <a:t>i</a:t>
            </a:r>
            <a:r>
              <a:rPr b="0" lang="en-US"/>
              <a:t>l</a:t>
            </a:r>
            <a:r>
              <a:rPr b="0" lang="en-US"/>
              <a:t>l</a:t>
            </a:r>
            <a:r>
              <a:rPr b="0" lang="en-US"/>
              <a:t>i</a:t>
            </a:r>
            <a:r>
              <a:rPr b="0" lang="en-US"/>
              <a:t>o</a:t>
            </a:r>
            <a:r>
              <a:rPr b="0" lang="en-US"/>
              <a:t>n</a:t>
            </a:r>
            <a:r>
              <a:rPr b="0" lang="en-US"/>
              <a:t> </a:t>
            </a:r>
            <a:r>
              <a:rPr b="0" lang="en-US"/>
              <a:t>peo</a:t>
            </a:r>
            <a:r>
              <a:rPr b="0" lang="en-US"/>
              <a:t>ple</a:t>
            </a:r>
            <a:r>
              <a:rPr b="0" lang="en-US"/>
              <a:t> are</a:t>
            </a:r>
            <a:r>
              <a:rPr b="0" lang="en-US"/>
              <a:t> </a:t>
            </a:r>
            <a:r>
              <a:rPr b="0" lang="en-US"/>
              <a:t>activ</a:t>
            </a:r>
            <a:r>
              <a:rPr b="0" lang="en-US"/>
              <a:t>ely</a:t>
            </a:r>
            <a:r>
              <a:rPr b="0" lang="en-US"/>
              <a:t> </a:t>
            </a:r>
            <a:r>
              <a:rPr b="0" lang="en-US"/>
              <a:t>affec</a:t>
            </a:r>
            <a:r>
              <a:rPr b="0" lang="en-US"/>
              <a:t>ted</a:t>
            </a:r>
            <a:r>
              <a:rPr b="0" lang="en-US"/>
              <a:t> </a:t>
            </a:r>
            <a:r>
              <a:rPr b="0" lang="en-US"/>
              <a:t>by</a:t>
            </a:r>
            <a:r>
              <a:rPr b="0" lang="en-US"/>
              <a:t> </a:t>
            </a:r>
            <a:r>
              <a:rPr b="0" lang="en-US"/>
              <a:t>trachoma</a:t>
            </a:r>
            <a:r>
              <a:rPr b="0" lang="en-US"/>
              <a:t>,</a:t>
            </a:r>
            <a:r>
              <a:rPr b="0" lang="en-US"/>
              <a:t> </a:t>
            </a:r>
            <a:r>
              <a:rPr b="0" lang="en-US"/>
              <a:t>5</a:t>
            </a:r>
            <a:r>
              <a:rPr b="0" lang="en-US"/>
              <a:t>1</a:t>
            </a:r>
            <a:r>
              <a:rPr b="0" lang="en-US"/>
              <a:t> </a:t>
            </a:r>
            <a:r>
              <a:rPr b="0" lang="en-US"/>
              <a:t>coun</a:t>
            </a:r>
            <a:r>
              <a:rPr b="0" lang="en-US"/>
              <a:t>tr</a:t>
            </a:r>
            <a:r>
              <a:rPr b="0" lang="en-US"/>
              <a:t>ies</a:t>
            </a:r>
            <a:r>
              <a:rPr b="0" lang="en-US"/>
              <a:t> are</a:t>
            </a:r>
            <a:r>
              <a:rPr b="0" lang="en-US"/>
              <a:t> </a:t>
            </a:r>
            <a:r>
              <a:rPr b="0" lang="en-US"/>
              <a:t>cur</a:t>
            </a:r>
            <a:r>
              <a:rPr b="0" lang="en-US"/>
              <a:t>rently</a:t>
            </a:r>
            <a:r>
              <a:rPr b="0" lang="en-US"/>
              <a:t> </a:t>
            </a:r>
            <a:r>
              <a:rPr b="0" lang="en-US"/>
              <a:t>classif</a:t>
            </a:r>
            <a:r>
              <a:rPr b="0" lang="en-US"/>
              <a:t>ied</a:t>
            </a:r>
            <a:r>
              <a:rPr b="0" lang="en-US"/>
              <a:t> as </a:t>
            </a:r>
            <a:r>
              <a:rPr b="0" lang="en-US"/>
              <a:t> </a:t>
            </a:r>
            <a:r>
              <a:rPr b="0" lang="en-US"/>
              <a:t>endemi</a:t>
            </a:r>
            <a:r>
              <a:rPr b="0" lang="en-US"/>
              <a:t>c</a:t>
            </a:r>
            <a:r>
              <a:rPr b="0" lang="en-US"/>
              <a:t> </a:t>
            </a:r>
            <a:r>
              <a:rPr b="0" lang="en-US"/>
              <a:t>f</a:t>
            </a:r>
            <a:r>
              <a:rPr b="0" lang="en-US"/>
              <a:t>or</a:t>
            </a:r>
            <a:r>
              <a:rPr b="0" lang="en-US"/>
              <a:t> </a:t>
            </a:r>
            <a:r>
              <a:rPr b="0" lang="en-US"/>
              <a:t>blindin</a:t>
            </a:r>
            <a:r>
              <a:rPr b="0" lang="en-US"/>
              <a:t>g</a:t>
            </a:r>
            <a:r>
              <a:rPr b="0" lang="en-US"/>
              <a:t> </a:t>
            </a:r>
            <a:r>
              <a:rPr b="0" lang="en-US"/>
              <a:t>trachoma</a:t>
            </a:r>
            <a:r>
              <a:rPr b="0" lang="en-US"/>
              <a:t>.</a:t>
            </a:r>
            <a:r>
              <a:rPr b="0" lang="en-US"/>
              <a:t> </a:t>
            </a:r>
            <a:r>
              <a:rPr b="0" lang="en-US"/>
              <a:t>Of</a:t>
            </a:r>
            <a:r>
              <a:rPr b="0" lang="en-US"/>
              <a:t> </a:t>
            </a:r>
            <a:r>
              <a:rPr b="0" lang="en-US"/>
              <a:t>thes</a:t>
            </a:r>
            <a:r>
              <a:rPr b="0" lang="en-US"/>
              <a:t>e</a:t>
            </a:r>
            <a:r>
              <a:rPr b="0" lang="en-US"/>
              <a:t>,</a:t>
            </a:r>
            <a:r>
              <a:rPr b="0" lang="en-US"/>
              <a:t> </a:t>
            </a:r>
            <a:r>
              <a:rPr b="0" lang="en-US"/>
              <a:t>Africa </a:t>
            </a:r>
            <a:r>
              <a:rPr b="0" lang="en-US"/>
              <a:t>is</a:t>
            </a:r>
            <a:r>
              <a:rPr b="0" lang="en-US"/>
              <a:t> </a:t>
            </a:r>
            <a:r>
              <a:rPr b="0" lang="en-US"/>
              <a:t>cons</a:t>
            </a:r>
            <a:r>
              <a:rPr b="0" lang="en-US"/>
              <a:t>idered</a:t>
            </a:r>
            <a:r>
              <a:rPr b="0" lang="en-US"/>
              <a:t> </a:t>
            </a:r>
            <a:r>
              <a:rPr b="0" lang="en-US"/>
              <a:t>t</a:t>
            </a:r>
            <a:r>
              <a:rPr b="0" lang="en-US"/>
              <a:t>he</a:t>
            </a:r>
            <a:r>
              <a:rPr b="0" lang="en-US"/>
              <a:t> </a:t>
            </a:r>
            <a:r>
              <a:rPr b="0" lang="en-US"/>
              <a:t>worst</a:t>
            </a:r>
            <a:r>
              <a:rPr b="0" lang="en-US"/>
              <a:t> </a:t>
            </a:r>
            <a:r>
              <a:rPr b="0" lang="en-US"/>
              <a:t>affe</a:t>
            </a:r>
            <a:r>
              <a:rPr b="0" lang="en-US"/>
              <a:t>cted</a:t>
            </a:r>
            <a:r>
              <a:rPr b="0" lang="en-US"/>
              <a:t> </a:t>
            </a:r>
            <a:r>
              <a:rPr b="0" lang="en-US"/>
              <a:t>are</a:t>
            </a:r>
            <a:r>
              <a:rPr b="0" lang="en-US"/>
              <a:t>a</a:t>
            </a:r>
            <a:r>
              <a:rPr b="0" lang="en-US"/>
              <a:t>,</a:t>
            </a:r>
            <a:r>
              <a:rPr b="0" lang="en-US"/>
              <a:t> with</a:t>
            </a:r>
            <a:r>
              <a:rPr b="0" lang="en-US"/>
              <a:t> </a:t>
            </a:r>
            <a:r>
              <a:rPr b="0" lang="en-US"/>
              <a:t>ov</a:t>
            </a:r>
            <a:r>
              <a:rPr b="0" lang="en-US"/>
              <a:t>er</a:t>
            </a:r>
            <a:r>
              <a:rPr b="0" lang="en-US"/>
              <a:t> </a:t>
            </a:r>
            <a:r>
              <a:rPr b="0" lang="en-US"/>
              <a:t>8</a:t>
            </a:r>
            <a:r>
              <a:rPr b="0" lang="en-US"/>
              <a:t>5</a:t>
            </a:r>
            <a:r>
              <a:rPr b="0" lang="en-US"/>
              <a:t>%</a:t>
            </a:r>
            <a:r>
              <a:rPr b="0" lang="en-US"/>
              <a:t>.</a:t>
            </a:r>
            <a:endParaRPr b="1" lang="en-US"/>
          </a:p>
        </p:txBody>
      </p:sp>
    </p:spTree>
  </p:cSld>
  <p:clrMapOvr>
    <a:masterClrMapping/>
  </p:clrMapOvr>
  <p:transition spd="slow">
    <p:split dir="out"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STAGE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(</a:t>
            </a:r>
            <a:r>
              <a:rPr lang="en-US"/>
              <a:t>TYPES</a:t>
            </a:r>
            <a:r>
              <a:rPr lang="en-US"/>
              <a:t>)</a:t>
            </a:r>
            <a:r>
              <a:rPr lang="en-US"/>
              <a:t> </a:t>
            </a:r>
            <a:r>
              <a:rPr lang="en-US"/>
              <a:t>OF</a:t>
            </a:r>
            <a:r>
              <a:rPr lang="en-US"/>
              <a:t> </a:t>
            </a:r>
            <a:r>
              <a:rPr lang="en-US"/>
              <a:t>TRACHOMA</a:t>
            </a:r>
            <a:r>
              <a:rPr lang="en-US"/>
              <a:t>.</a:t>
            </a:r>
            <a:endParaRPr lang="en-US"/>
          </a:p>
        </p:txBody>
      </p:sp>
      <p:sp>
        <p:nvSpPr>
          <p:cNvPr id="1048652" name="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Trachomatous</a:t>
            </a:r>
            <a:r>
              <a:rPr lang="en-US"/>
              <a:t> </a:t>
            </a:r>
            <a:r>
              <a:rPr lang="en-US"/>
              <a:t>infla</a:t>
            </a:r>
            <a:r>
              <a:rPr lang="en-US"/>
              <a:t>mmation</a:t>
            </a:r>
            <a:r>
              <a:rPr lang="en-US"/>
              <a:t>-follicular</a:t>
            </a:r>
            <a:endParaRPr lang="en-US"/>
          </a:p>
          <a:p>
            <a:r>
              <a:rPr lang="en-US"/>
              <a:t>Tracho</a:t>
            </a:r>
            <a:r>
              <a:rPr lang="en-US"/>
              <a:t>matous</a:t>
            </a:r>
            <a:r>
              <a:rPr lang="en-US"/>
              <a:t> </a:t>
            </a:r>
            <a:r>
              <a:rPr lang="en-US"/>
              <a:t>infla</a:t>
            </a:r>
            <a:r>
              <a:rPr lang="en-US"/>
              <a:t>mmation</a:t>
            </a:r>
            <a:r>
              <a:rPr lang="en-US"/>
              <a:t>-intense</a:t>
            </a:r>
            <a:endParaRPr lang="en-US"/>
          </a:p>
          <a:p>
            <a:r>
              <a:rPr lang="en-US"/>
              <a:t>Trach</a:t>
            </a:r>
            <a:r>
              <a:rPr lang="en-US"/>
              <a:t>omatous</a:t>
            </a:r>
            <a:r>
              <a:rPr lang="en-US"/>
              <a:t> </a:t>
            </a:r>
            <a:r>
              <a:rPr lang="en-US"/>
              <a:t>Scarrin</a:t>
            </a:r>
            <a:r>
              <a:rPr lang="en-US"/>
              <a:t>g</a:t>
            </a:r>
            <a:endParaRPr lang="en-US"/>
          </a:p>
          <a:p>
            <a:r>
              <a:rPr lang="en-US"/>
              <a:t>Trac</a:t>
            </a:r>
            <a:r>
              <a:rPr lang="en-US"/>
              <a:t>homatous</a:t>
            </a:r>
            <a:r>
              <a:rPr lang="en-US"/>
              <a:t> </a:t>
            </a:r>
            <a:r>
              <a:rPr lang="en-US"/>
              <a:t>Trichia</a:t>
            </a:r>
            <a:r>
              <a:rPr lang="en-US"/>
              <a:t>sis</a:t>
            </a:r>
            <a:endParaRPr lang="en-US"/>
          </a:p>
          <a:p>
            <a:r>
              <a:rPr lang="en-US"/>
              <a:t>Cornear</a:t>
            </a:r>
            <a:r>
              <a:rPr lang="en-US"/>
              <a:t> </a:t>
            </a:r>
            <a:r>
              <a:rPr lang="en-US"/>
              <a:t>Opacity</a:t>
            </a:r>
            <a:endParaRPr lang="en-US"/>
          </a:p>
        </p:txBody>
      </p:sp>
    </p:spTree>
  </p:cSld>
  <p:clrMapOvr>
    <a:masterClrMapping/>
  </p:clrMapOvr>
  <p:transition spd="slow">
    <p:wipe dir="l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CAUSES</a:t>
            </a:r>
            <a:r>
              <a:rPr lang="en-US"/>
              <a:t> </a:t>
            </a:r>
            <a:r>
              <a:rPr lang="en-US"/>
              <a:t>OF</a:t>
            </a:r>
            <a:r>
              <a:rPr lang="en-US"/>
              <a:t> </a:t>
            </a:r>
            <a:r>
              <a:rPr lang="en-US"/>
              <a:t>TRACHO</a:t>
            </a:r>
            <a:r>
              <a:rPr lang="en-US"/>
              <a:t>MA</a:t>
            </a:r>
            <a:endParaRPr lang="en-US"/>
          </a:p>
        </p:txBody>
      </p:sp>
      <p:sp>
        <p:nvSpPr>
          <p:cNvPr id="1048654" name="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Ther</a:t>
            </a:r>
            <a:r>
              <a:rPr lang="en-US"/>
              <a:t>e</a:t>
            </a:r>
            <a:r>
              <a:rPr lang="en-US"/>
              <a:t> are</a:t>
            </a:r>
            <a:r>
              <a:rPr lang="en-US"/>
              <a:t> </a:t>
            </a:r>
            <a:r>
              <a:rPr lang="en-US"/>
              <a:t>d</a:t>
            </a:r>
            <a:r>
              <a:rPr lang="en-US"/>
              <a:t>ifferent</a:t>
            </a:r>
            <a:r>
              <a:rPr lang="en-US"/>
              <a:t> </a:t>
            </a:r>
            <a:r>
              <a:rPr lang="en-US"/>
              <a:t>ty</a:t>
            </a:r>
            <a:r>
              <a:rPr lang="en-US"/>
              <a:t>pes</a:t>
            </a:r>
            <a:r>
              <a:rPr lang="en-US"/>
              <a:t> of</a:t>
            </a:r>
            <a:r>
              <a:rPr lang="en-US"/>
              <a:t> </a:t>
            </a:r>
            <a:r>
              <a:rPr lang="en-US"/>
              <a:t>whi</a:t>
            </a:r>
            <a:r>
              <a:rPr lang="en-US"/>
              <a:t>ch</a:t>
            </a:r>
            <a:r>
              <a:rPr lang="en-US"/>
              <a:t> </a:t>
            </a:r>
            <a:r>
              <a:rPr lang="en-US"/>
              <a:t>are</a:t>
            </a:r>
            <a:r>
              <a:rPr lang="en-US"/>
              <a:t> </a:t>
            </a:r>
            <a:r>
              <a:rPr lang="en-US"/>
              <a:t>typ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,</a:t>
            </a:r>
            <a:r>
              <a:rPr lang="en-US"/>
              <a:t>B</a:t>
            </a:r>
            <a:r>
              <a:rPr lang="en-US"/>
              <a:t>,</a:t>
            </a:r>
            <a:r>
              <a:rPr lang="en-US"/>
              <a:t>Ba</a:t>
            </a:r>
            <a:r>
              <a:rPr lang="en-US"/>
              <a:t>,</a:t>
            </a:r>
            <a:r>
              <a:rPr lang="en-US"/>
              <a:t>C</a:t>
            </a:r>
            <a:r>
              <a:rPr lang="en-US"/>
              <a:t>,</a:t>
            </a:r>
            <a:r>
              <a:rPr lang="en-US"/>
              <a:t> </a:t>
            </a:r>
            <a:r>
              <a:rPr lang="en-US"/>
              <a:t>cause</a:t>
            </a:r>
            <a:r>
              <a:rPr lang="en-US"/>
              <a:t> </a:t>
            </a:r>
            <a:r>
              <a:rPr lang="en-US"/>
              <a:t>blinding</a:t>
            </a:r>
            <a:r>
              <a:rPr lang="en-US"/>
              <a:t> trachoma</a:t>
            </a:r>
            <a:r>
              <a:rPr lang="en-US"/>
              <a:t>.</a:t>
            </a:r>
            <a:endParaRPr lang="en-US"/>
          </a:p>
          <a:p>
            <a:r>
              <a:rPr lang="en-US"/>
              <a:t>Other</a:t>
            </a:r>
            <a:r>
              <a:rPr lang="en-US"/>
              <a:t> </a:t>
            </a:r>
            <a:r>
              <a:rPr lang="en-US"/>
              <a:t>typ</a:t>
            </a:r>
            <a:r>
              <a:rPr lang="en-US"/>
              <a:t>e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D</a:t>
            </a:r>
            <a:r>
              <a:rPr lang="en-US"/>
              <a:t> </a:t>
            </a:r>
            <a:r>
              <a:rPr lang="en-US"/>
              <a:t>to</a:t>
            </a:r>
            <a:r>
              <a:rPr lang="en-US"/>
              <a:t> </a:t>
            </a:r>
            <a:r>
              <a:rPr lang="en-US"/>
              <a:t>K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re</a:t>
            </a:r>
            <a:r>
              <a:rPr lang="en-US"/>
              <a:t> </a:t>
            </a:r>
            <a:r>
              <a:rPr lang="en-US"/>
              <a:t>associ</a:t>
            </a:r>
            <a:r>
              <a:rPr lang="en-US"/>
              <a:t>ated</a:t>
            </a:r>
            <a:r>
              <a:rPr lang="en-US"/>
              <a:t> </a:t>
            </a:r>
            <a:r>
              <a:rPr lang="en-US"/>
              <a:t>with</a:t>
            </a:r>
            <a:r>
              <a:rPr lang="en-US"/>
              <a:t> </a:t>
            </a:r>
            <a:r>
              <a:rPr lang="en-US"/>
              <a:t>sexua</a:t>
            </a:r>
            <a:r>
              <a:rPr lang="en-US"/>
              <a:t>lly</a:t>
            </a:r>
            <a:r>
              <a:rPr lang="en-US"/>
              <a:t> </a:t>
            </a:r>
            <a:r>
              <a:rPr lang="en-US"/>
              <a:t>transmitte</a:t>
            </a:r>
            <a:r>
              <a:rPr lang="en-US"/>
              <a:t>d</a:t>
            </a:r>
            <a:r>
              <a:rPr lang="en-US"/>
              <a:t> </a:t>
            </a:r>
            <a:r>
              <a:rPr lang="en-US"/>
              <a:t>CHLAMYDIA </a:t>
            </a:r>
            <a:r>
              <a:rPr lang="en-US"/>
              <a:t>infection</a:t>
            </a:r>
            <a:r>
              <a:rPr lang="en-US"/>
              <a:t>.</a:t>
            </a:r>
            <a:endParaRPr lang="en-US"/>
          </a:p>
          <a:p>
            <a:r>
              <a:rPr lang="en-US"/>
              <a:t>Poo</a:t>
            </a:r>
            <a:r>
              <a:rPr lang="en-US"/>
              <a:t>r</a:t>
            </a:r>
            <a:r>
              <a:rPr lang="en-US"/>
              <a:t> </a:t>
            </a:r>
            <a:r>
              <a:rPr lang="en-US"/>
              <a:t>Sanita</a:t>
            </a:r>
            <a:r>
              <a:rPr lang="en-US"/>
              <a:t>tion</a:t>
            </a:r>
            <a:endParaRPr lang="en-US"/>
          </a:p>
          <a:p>
            <a:r>
              <a:rPr lang="en-US"/>
              <a:t>Unclan</a:t>
            </a:r>
            <a:r>
              <a:rPr lang="en-US"/>
              <a:t> </a:t>
            </a:r>
            <a:r>
              <a:rPr lang="en-US"/>
              <a:t>wate</a:t>
            </a:r>
            <a:r>
              <a:rPr lang="en-US"/>
              <a:t>r</a:t>
            </a:r>
            <a:r>
              <a:rPr lang="en-US"/>
              <a:t> </a:t>
            </a:r>
            <a:r>
              <a:rPr lang="en-US"/>
              <a:t>su</a:t>
            </a:r>
            <a:r>
              <a:rPr lang="en-US"/>
              <a:t>pply</a:t>
            </a:r>
            <a:endParaRPr lang="en-US"/>
          </a:p>
          <a:p>
            <a:r>
              <a:rPr lang="en-US"/>
              <a:t>Lack</a:t>
            </a:r>
            <a:r>
              <a:rPr lang="en-US"/>
              <a:t> </a:t>
            </a:r>
            <a:r>
              <a:rPr lang="en-US"/>
              <a:t>of</a:t>
            </a:r>
            <a:r>
              <a:rPr lang="en-US"/>
              <a:t> </a:t>
            </a:r>
            <a:r>
              <a:rPr lang="en-US"/>
              <a:t>regu</a:t>
            </a:r>
            <a:r>
              <a:rPr lang="en-US"/>
              <a:t>lar</a:t>
            </a:r>
            <a:r>
              <a:rPr lang="en-US"/>
              <a:t> </a:t>
            </a:r>
            <a:r>
              <a:rPr lang="en-US"/>
              <a:t>face</a:t>
            </a:r>
            <a:r>
              <a:rPr lang="en-US"/>
              <a:t> </a:t>
            </a:r>
            <a:r>
              <a:rPr lang="en-US"/>
              <a:t>washing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600">
        <p14:conveyor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indent="0" marL="4763">
              <a:buNone/>
            </a:pPr>
            <a:r>
              <a:rPr lang="en-US"/>
              <a:t>Commo</a:t>
            </a:r>
            <a:r>
              <a:rPr lang="en-US"/>
              <a:t>n</a:t>
            </a:r>
            <a:r>
              <a:rPr lang="en-US"/>
              <a:t> </a:t>
            </a:r>
            <a:r>
              <a:rPr lang="en-US"/>
              <a:t>Cauuses</a:t>
            </a:r>
            <a:r>
              <a:rPr lang="en-US"/>
              <a:t> </a:t>
            </a:r>
            <a:r>
              <a:rPr lang="en-US"/>
              <a:t>Of</a:t>
            </a:r>
            <a:r>
              <a:rPr lang="en-US"/>
              <a:t> </a:t>
            </a:r>
            <a:r>
              <a:rPr lang="en-US"/>
              <a:t>Visio</a:t>
            </a:r>
            <a:r>
              <a:rPr lang="en-US"/>
              <a:t>n</a:t>
            </a:r>
            <a:r>
              <a:rPr lang="en-US"/>
              <a:t> </a:t>
            </a:r>
            <a:r>
              <a:rPr lang="en-US"/>
              <a:t>loss</a:t>
            </a:r>
            <a:r>
              <a:rPr lang="en-US"/>
              <a:t> </a:t>
            </a:r>
            <a:r>
              <a:rPr lang="en-US"/>
              <a:t>:</a:t>
            </a:r>
            <a:br>
              <a:rPr lang="en-US"/>
            </a:br>
            <a:r>
              <a:rPr lang="en-US"/>
              <a:t> 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 </a:t>
            </a:r>
            <a:endParaRPr lang="en-US"/>
          </a:p>
        </p:txBody>
      </p:sp>
      <p:sp>
        <p:nvSpPr>
          <p:cNvPr id="1048656" name=""/>
          <p:cNvSpPr>
            <a:spLocks noGrp="1"/>
          </p:cNvSpPr>
          <p:nvPr>
            <p:ph idx="1"/>
          </p:nvPr>
        </p:nvSpPr>
        <p:spPr/>
        <p:txBody>
          <a:bodyPr/>
          <a:p>
            <a:pPr indent="0" marL="0">
              <a:buNone/>
            </a:pPr>
            <a:endParaRPr lang="en-US"/>
          </a:p>
          <a:p>
            <a:pPr>
              <a:buFont typeface="Wingdings" charset="2"/>
              <a:buChar char="ü"/>
            </a:pPr>
            <a:r>
              <a:rPr lang="en-US"/>
              <a:t> 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Diabeti</a:t>
            </a:r>
            <a:r>
              <a:rPr lang="en-US"/>
              <a:t>c</a:t>
            </a:r>
            <a:r>
              <a:rPr lang="en-US"/>
              <a:t> </a:t>
            </a:r>
            <a:r>
              <a:rPr lang="en-US"/>
              <a:t>Retinop</a:t>
            </a:r>
            <a:r>
              <a:rPr lang="en-US"/>
              <a:t>athy</a:t>
            </a:r>
            <a:endParaRPr lang="en-US"/>
          </a:p>
          <a:p>
            <a:pPr>
              <a:buFont typeface="Wingdings" charset="2"/>
              <a:buChar char="ü"/>
            </a:pPr>
            <a:r>
              <a:rPr lang="en-US"/>
              <a:t> 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Glau</a:t>
            </a:r>
            <a:r>
              <a:rPr lang="en-US"/>
              <a:t>coma</a:t>
            </a:r>
            <a:endParaRPr lang="en-US"/>
          </a:p>
          <a:p>
            <a:pPr>
              <a:buFont typeface="Wingdings" charset="2"/>
              <a:buChar char="ü"/>
            </a:pPr>
            <a:r>
              <a:rPr lang="en-US"/>
              <a:t> 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Age</a:t>
            </a:r>
            <a:r>
              <a:rPr lang="en-US"/>
              <a:t> </a:t>
            </a:r>
            <a:r>
              <a:rPr lang="en-US"/>
              <a:t>-</a:t>
            </a:r>
            <a:r>
              <a:rPr lang="en-US"/>
              <a:t> </a:t>
            </a:r>
            <a:r>
              <a:rPr lang="en-US"/>
              <a:t>related</a:t>
            </a:r>
            <a:r>
              <a:rPr lang="en-US"/>
              <a:t> </a:t>
            </a:r>
            <a:r>
              <a:rPr lang="en-US"/>
              <a:t>macular</a:t>
            </a:r>
            <a:r>
              <a:rPr lang="en-US"/>
              <a:t> </a:t>
            </a:r>
            <a:r>
              <a:rPr lang="en-US"/>
              <a:t>degener</a:t>
            </a:r>
            <a:r>
              <a:rPr lang="en-US"/>
              <a:t>ation</a:t>
            </a:r>
            <a:endParaRPr lang="en-US"/>
          </a:p>
          <a:p>
            <a:pPr>
              <a:buFont typeface="Wingdings" charset="2"/>
              <a:buChar char="ü"/>
            </a:pPr>
            <a:r>
              <a:rPr lang="en-US"/>
              <a:t> 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Cateracts</a:t>
            </a:r>
            <a:endParaRPr lang="en-US"/>
          </a:p>
          <a:p>
            <a:pPr indent="0" marL="0">
              <a:buNone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800">
        <p14:flythrough dir="in" hasBounce="0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SIG</a:t>
            </a:r>
            <a:r>
              <a:rPr lang="en-US"/>
              <a:t>H</a:t>
            </a:r>
            <a:r>
              <a:rPr lang="en-US"/>
              <a:t> AND</a:t>
            </a:r>
            <a:r>
              <a:rPr lang="en-US"/>
              <a:t> SYMPTOM</a:t>
            </a:r>
            <a:endParaRPr lang="en-US"/>
          </a:p>
        </p:txBody>
      </p:sp>
      <p:sp>
        <p:nvSpPr>
          <p:cNvPr id="1048658" name="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Irritation</a:t>
            </a:r>
            <a:r>
              <a:rPr lang="en-US"/>
              <a:t> </a:t>
            </a:r>
            <a:r>
              <a:rPr lang="en-US"/>
              <a:t>of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he</a:t>
            </a:r>
            <a:r>
              <a:rPr lang="en-US"/>
              <a:t> </a:t>
            </a:r>
            <a:r>
              <a:rPr lang="en-US"/>
              <a:t>eye</a:t>
            </a:r>
            <a:r>
              <a:rPr lang="en-US"/>
              <a:t> </a:t>
            </a:r>
            <a:r>
              <a:rPr lang="en-US"/>
              <a:t>with </a:t>
            </a:r>
            <a:r>
              <a:rPr lang="en-US"/>
              <a:t>teari</a:t>
            </a:r>
            <a:r>
              <a:rPr lang="en-US"/>
              <a:t>ng</a:t>
            </a:r>
            <a:endParaRPr lang="en-US"/>
          </a:p>
          <a:p>
            <a:r>
              <a:rPr lang="en-US"/>
              <a:t>Pain</a:t>
            </a:r>
            <a:endParaRPr lang="en-US"/>
          </a:p>
          <a:p>
            <a:r>
              <a:rPr lang="en-US"/>
              <a:t>Light</a:t>
            </a:r>
            <a:r>
              <a:rPr lang="en-US"/>
              <a:t> </a:t>
            </a:r>
            <a:r>
              <a:rPr lang="en-US"/>
              <a:t>sensi</a:t>
            </a:r>
            <a:r>
              <a:rPr lang="en-US"/>
              <a:t>tivity</a:t>
            </a:r>
            <a:endParaRPr lang="en-US"/>
          </a:p>
          <a:p>
            <a:r>
              <a:rPr lang="en-US"/>
              <a:t>Presence</a:t>
            </a:r>
            <a:r>
              <a:rPr lang="en-US"/>
              <a:t> of</a:t>
            </a:r>
            <a:r>
              <a:rPr lang="en-US"/>
              <a:t> </a:t>
            </a:r>
            <a:r>
              <a:rPr lang="en-US"/>
              <a:t>follicl</a:t>
            </a:r>
            <a:r>
              <a:rPr lang="en-US"/>
              <a:t>es</a:t>
            </a:r>
            <a:endParaRPr lang="en-US"/>
          </a:p>
          <a:p>
            <a:r>
              <a:rPr lang="en-US"/>
              <a:t>Redness</a:t>
            </a:r>
            <a:endParaRPr lang="en-US"/>
          </a:p>
          <a:p>
            <a:r>
              <a:rPr lang="en-US"/>
              <a:t>Scarri</a:t>
            </a:r>
            <a:r>
              <a:rPr lang="en-US"/>
              <a:t>ng</a:t>
            </a:r>
            <a:endParaRPr lang="en-US"/>
          </a:p>
          <a:p>
            <a:r>
              <a:rPr lang="en-US"/>
              <a:t>Corn</a:t>
            </a:r>
            <a:r>
              <a:rPr lang="en-US"/>
              <a:t>ear</a:t>
            </a:r>
            <a:r>
              <a:rPr lang="en-US"/>
              <a:t> Opacity</a:t>
            </a:r>
            <a:endParaRPr lang="en-US"/>
          </a:p>
          <a:p>
            <a:r>
              <a:rPr lang="en-US"/>
              <a:t>Visio</a:t>
            </a:r>
            <a:r>
              <a:rPr lang="en-US"/>
              <a:t>n</a:t>
            </a:r>
            <a:r>
              <a:rPr lang="en-US"/>
              <a:t> </a:t>
            </a:r>
            <a:r>
              <a:rPr lang="en-US"/>
              <a:t>loss</a:t>
            </a:r>
            <a:endParaRPr lang="en-US"/>
          </a:p>
        </p:txBody>
      </p:sp>
    </p:spTree>
  </p:cSld>
  <p:clrMapOvr>
    <a:masterClrMapping/>
  </p:clrMapOvr>
  <p:transition spd="slow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DIAGN</a:t>
            </a:r>
            <a:r>
              <a:rPr lang="en-US"/>
              <a:t>OSIS</a:t>
            </a:r>
            <a:endParaRPr lang="en-US"/>
          </a:p>
        </p:txBody>
      </p:sp>
      <p:sp>
        <p:nvSpPr>
          <p:cNvPr id="1048660" name=""/>
          <p:cNvSpPr>
            <a:spLocks noGrp="1"/>
          </p:cNvSpPr>
          <p:nvPr>
            <p:ph idx="1"/>
          </p:nvPr>
        </p:nvSpPr>
        <p:spPr/>
        <p:txBody>
          <a:bodyPr/>
          <a:p>
            <a:pPr indent="0" marL="0">
              <a:buNone/>
            </a:pPr>
            <a:r>
              <a:rPr lang="en-US"/>
              <a:t>Aid</a:t>
            </a:r>
            <a:r>
              <a:rPr lang="en-US"/>
              <a:t> </a:t>
            </a:r>
            <a:r>
              <a:rPr lang="en-US"/>
              <a:t>of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 </a:t>
            </a:r>
            <a:r>
              <a:rPr lang="en-US"/>
              <a:t>ligh</a:t>
            </a:r>
            <a:r>
              <a:rPr lang="en-US"/>
              <a:t>t</a:t>
            </a:r>
            <a:r>
              <a:rPr lang="en-US"/>
              <a:t> </a:t>
            </a:r>
            <a:r>
              <a:rPr lang="en-US"/>
              <a:t>and</a:t>
            </a:r>
            <a:r>
              <a:rPr lang="en-US"/>
              <a:t> </a:t>
            </a:r>
            <a:r>
              <a:rPr lang="en-US"/>
              <a:t>simpl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magnifier</a:t>
            </a:r>
            <a:r>
              <a:rPr lang="en-US"/>
              <a:t>s</a:t>
            </a:r>
            <a:r>
              <a:rPr lang="en-US"/>
              <a:t>.</a:t>
            </a:r>
            <a:endParaRPr lang="en-US"/>
          </a:p>
          <a:p>
            <a:endParaRPr lang="en-US"/>
          </a:p>
          <a:p>
            <a:pPr>
              <a:buFont typeface="Wingdings" charset="2"/>
              <a:buChar char="n"/>
            </a:pPr>
            <a:r>
              <a:rPr lang="en-US"/>
              <a:t>PROGN</a:t>
            </a:r>
            <a:r>
              <a:rPr lang="en-US"/>
              <a:t>OSIS</a:t>
            </a:r>
            <a:r>
              <a:rPr lang="en-US"/>
              <a:t> </a:t>
            </a:r>
            <a:r>
              <a:rPr lang="en-US"/>
              <a:t>FO</a:t>
            </a:r>
            <a:r>
              <a:rPr lang="en-US"/>
              <a:t>R</a:t>
            </a:r>
            <a:r>
              <a:rPr lang="en-US"/>
              <a:t> </a:t>
            </a:r>
            <a:r>
              <a:rPr lang="en-US"/>
              <a:t>TRACHOM</a:t>
            </a:r>
            <a:r>
              <a:rPr lang="en-US"/>
              <a:t>A</a:t>
            </a:r>
            <a:endParaRPr lang="en-US"/>
          </a:p>
          <a:p>
            <a:pPr/>
            <a:r>
              <a:rPr lang="en-US"/>
              <a:t>Comm</a:t>
            </a:r>
            <a:r>
              <a:rPr lang="en-US"/>
              <a:t>unity</a:t>
            </a:r>
            <a:r>
              <a:rPr lang="en-US"/>
              <a:t> </a:t>
            </a:r>
            <a:r>
              <a:rPr lang="en-US"/>
              <a:t>-</a:t>
            </a:r>
            <a:r>
              <a:rPr lang="en-US"/>
              <a:t>-</a:t>
            </a:r>
            <a:r>
              <a:rPr lang="en-US"/>
              <a:t> </a:t>
            </a:r>
            <a:r>
              <a:rPr lang="en-US"/>
              <a:t>base</a:t>
            </a:r>
            <a:r>
              <a:rPr lang="en-US"/>
              <a:t>d</a:t>
            </a:r>
            <a:r>
              <a:rPr lang="en-US"/>
              <a:t> </a:t>
            </a:r>
            <a:r>
              <a:rPr lang="en-US"/>
              <a:t>imple</a:t>
            </a:r>
            <a:r>
              <a:rPr lang="en-US"/>
              <a:t>mentation</a:t>
            </a:r>
            <a:r>
              <a:rPr lang="en-US"/>
              <a:t> of the</a:t>
            </a:r>
            <a:r>
              <a:rPr lang="en-US"/>
              <a:t> </a:t>
            </a:r>
            <a:r>
              <a:rPr lang="en-US"/>
              <a:t>SAF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strate</a:t>
            </a:r>
            <a:r>
              <a:rPr lang="en-US"/>
              <a:t>gy</a:t>
            </a:r>
            <a:r>
              <a:rPr lang="en-US"/>
              <a:t> </a:t>
            </a:r>
            <a:r>
              <a:rPr lang="en-US"/>
              <a:t>impr</a:t>
            </a:r>
            <a:r>
              <a:rPr lang="en-US"/>
              <a:t>oved</a:t>
            </a:r>
            <a:r>
              <a:rPr lang="en-US"/>
              <a:t> </a:t>
            </a:r>
            <a:r>
              <a:rPr lang="en-US"/>
              <a:t>th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prognosis.</a:t>
            </a:r>
            <a:r>
              <a:rPr lang="en-US"/>
              <a:t> </a:t>
            </a:r>
            <a:r>
              <a:rPr lang="en-US"/>
              <a:t>For</a:t>
            </a:r>
            <a:r>
              <a:rPr lang="en-US"/>
              <a:t> </a:t>
            </a:r>
            <a:r>
              <a:rPr lang="en-US"/>
              <a:t>milli</a:t>
            </a:r>
            <a:r>
              <a:rPr lang="en-US"/>
              <a:t>o</a:t>
            </a:r>
            <a:r>
              <a:rPr lang="en-US"/>
              <a:t>ns</a:t>
            </a:r>
            <a:r>
              <a:rPr lang="en-US"/>
              <a:t> </a:t>
            </a:r>
            <a:r>
              <a:rPr lang="en-US"/>
              <a:t>of</a:t>
            </a:r>
            <a:r>
              <a:rPr lang="en-US"/>
              <a:t> </a:t>
            </a:r>
            <a:r>
              <a:rPr lang="en-US"/>
              <a:t>at</a:t>
            </a:r>
            <a:r>
              <a:rPr lang="en-US"/>
              <a:t> </a:t>
            </a:r>
            <a:r>
              <a:rPr lang="en-US"/>
              <a:t>risk</a:t>
            </a:r>
            <a:r>
              <a:rPr lang="en-US"/>
              <a:t> </a:t>
            </a:r>
            <a:r>
              <a:rPr lang="en-US"/>
              <a:t>indiv</a:t>
            </a:r>
            <a:r>
              <a:rPr lang="en-US"/>
              <a:t>iduals</a:t>
            </a:r>
            <a:r>
              <a:rPr lang="en-US"/>
              <a:t>.</a:t>
            </a:r>
            <a:endParaRPr lang="en-US"/>
          </a:p>
          <a:p>
            <a:pPr/>
            <a:r>
              <a:rPr lang="en-US"/>
              <a:t>Early</a:t>
            </a:r>
            <a:r>
              <a:rPr lang="en-US"/>
              <a:t> </a:t>
            </a:r>
            <a:r>
              <a:rPr lang="en-US"/>
              <a:t>trea</a:t>
            </a:r>
            <a:r>
              <a:rPr lang="en-US"/>
              <a:t>tment</a:t>
            </a:r>
            <a:r>
              <a:rPr lang="en-US"/>
              <a:t> </a:t>
            </a:r>
            <a:r>
              <a:rPr lang="en-US"/>
              <a:t>bef</a:t>
            </a:r>
            <a:r>
              <a:rPr lang="en-US"/>
              <a:t>ore</a:t>
            </a:r>
            <a:r>
              <a:rPr lang="en-US"/>
              <a:t> </a:t>
            </a:r>
            <a:r>
              <a:rPr lang="en-US"/>
              <a:t>Scarring</a:t>
            </a:r>
            <a:r>
              <a:rPr lang="en-US"/>
              <a:t> </a:t>
            </a:r>
            <a:r>
              <a:rPr lang="en-US"/>
              <a:t>of</a:t>
            </a:r>
            <a:r>
              <a:rPr lang="en-US"/>
              <a:t> </a:t>
            </a:r>
            <a:r>
              <a:rPr lang="en-US"/>
              <a:t>the</a:t>
            </a:r>
            <a:r>
              <a:rPr lang="en-US"/>
              <a:t> </a:t>
            </a:r>
            <a:r>
              <a:rPr lang="en-US"/>
              <a:t>eyel</a:t>
            </a:r>
            <a:r>
              <a:rPr lang="en-US"/>
              <a:t>ids</a:t>
            </a:r>
            <a:r>
              <a:rPr lang="en-US"/>
              <a:t> </a:t>
            </a:r>
            <a:r>
              <a:rPr lang="en-US"/>
              <a:t>and</a:t>
            </a:r>
            <a:r>
              <a:rPr lang="en-US"/>
              <a:t> </a:t>
            </a:r>
            <a:r>
              <a:rPr lang="en-US"/>
              <a:t>cornea</a:t>
            </a:r>
            <a:r>
              <a:rPr lang="en-US"/>
              <a:t>,</a:t>
            </a:r>
            <a:r>
              <a:rPr lang="en-US"/>
              <a:t> </a:t>
            </a:r>
            <a:r>
              <a:rPr lang="en-US"/>
              <a:t>the</a:t>
            </a:r>
            <a:r>
              <a:rPr lang="en-US"/>
              <a:t> </a:t>
            </a:r>
            <a:r>
              <a:rPr lang="en-US"/>
              <a:t>prog</a:t>
            </a:r>
            <a:r>
              <a:rPr lang="en-US"/>
              <a:t>nosis</a:t>
            </a:r>
            <a:r>
              <a:rPr lang="en-US"/>
              <a:t> </a:t>
            </a:r>
            <a:r>
              <a:rPr lang="en-US"/>
              <a:t>f</a:t>
            </a:r>
            <a:r>
              <a:rPr lang="en-US"/>
              <a:t>or</a:t>
            </a:r>
            <a:r>
              <a:rPr lang="en-US"/>
              <a:t> </a:t>
            </a:r>
            <a:r>
              <a:rPr lang="en-US"/>
              <a:t>preserva</a:t>
            </a:r>
            <a:r>
              <a:rPr lang="en-US"/>
              <a:t>tion</a:t>
            </a:r>
            <a:r>
              <a:rPr lang="en-US"/>
              <a:t> </a:t>
            </a:r>
            <a:r>
              <a:rPr lang="en-US"/>
              <a:t>o</a:t>
            </a:r>
            <a:r>
              <a:rPr lang="en-US"/>
              <a:t>f</a:t>
            </a:r>
            <a:r>
              <a:rPr lang="en-US"/>
              <a:t> </a:t>
            </a:r>
            <a:r>
              <a:rPr lang="en-US"/>
              <a:t>visio</a:t>
            </a:r>
            <a:r>
              <a:rPr lang="en-US"/>
              <a:t>n</a:t>
            </a:r>
            <a:r>
              <a:rPr lang="en-US"/>
              <a:t> </a:t>
            </a:r>
            <a:r>
              <a:rPr lang="en-US"/>
              <a:t>is</a:t>
            </a:r>
            <a:r>
              <a:rPr lang="en-US"/>
              <a:t> </a:t>
            </a:r>
            <a:r>
              <a:rPr lang="en-US"/>
              <a:t>exce</a:t>
            </a:r>
            <a:r>
              <a:rPr lang="en-US"/>
              <a:t>llent</a:t>
            </a:r>
            <a:r>
              <a:rPr lang="en-US"/>
              <a:t>.</a:t>
            </a:r>
            <a:endParaRPr lang="en-US"/>
          </a:p>
          <a:p>
            <a:pPr indent="0" marL="0">
              <a:buNone/>
            </a:pPr>
            <a:endParaRPr lang="en-US"/>
          </a:p>
        </p:txBody>
      </p:sp>
    </p:spTree>
  </p:cSld>
  <p:clrMapOvr>
    <a:masterClrMapping/>
  </p:clrMapOvr>
  <p:transition spd="slow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MANA</a:t>
            </a:r>
            <a:r>
              <a:rPr lang="en-US"/>
              <a:t>GEMENT</a:t>
            </a:r>
            <a:endParaRPr lang="en-US"/>
          </a:p>
        </p:txBody>
      </p:sp>
      <p:sp>
        <p:nvSpPr>
          <p:cNvPr id="1048662" name="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Envi</a:t>
            </a:r>
            <a:r>
              <a:rPr lang="en-US"/>
              <a:t>ronmen</a:t>
            </a:r>
            <a:r>
              <a:rPr lang="en-US"/>
              <a:t>tal</a:t>
            </a:r>
            <a:r>
              <a:rPr lang="en-US"/>
              <a:t> </a:t>
            </a:r>
            <a:r>
              <a:rPr lang="en-US"/>
              <a:t>improve</a:t>
            </a:r>
            <a:r>
              <a:rPr lang="en-US"/>
              <a:t>ment</a:t>
            </a:r>
            <a:r>
              <a:rPr lang="en-US"/>
              <a:t> </a:t>
            </a:r>
            <a:r>
              <a:rPr lang="en-US"/>
              <a:t> </a:t>
            </a:r>
            <a:r>
              <a:rPr lang="en-US"/>
              <a:t>(</a:t>
            </a:r>
            <a:r>
              <a:rPr lang="en-US"/>
              <a:t>such</a:t>
            </a:r>
            <a:r>
              <a:rPr lang="en-US"/>
              <a:t> </a:t>
            </a:r>
            <a:r>
              <a:rPr lang="en-US"/>
              <a:t>as</a:t>
            </a:r>
            <a:r>
              <a:rPr lang="en-US"/>
              <a:t> </a:t>
            </a:r>
            <a:r>
              <a:rPr lang="en-US"/>
              <a:t>access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o</a:t>
            </a:r>
            <a:r>
              <a:rPr lang="en-US"/>
              <a:t> </a:t>
            </a:r>
            <a:r>
              <a:rPr lang="en-US"/>
              <a:t>cl</a:t>
            </a:r>
            <a:r>
              <a:rPr lang="en-US"/>
              <a:t>ean</a:t>
            </a:r>
            <a:r>
              <a:rPr lang="en-US"/>
              <a:t> </a:t>
            </a:r>
            <a:r>
              <a:rPr lang="en-US"/>
              <a:t>water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nd</a:t>
            </a:r>
            <a:r>
              <a:rPr lang="en-US"/>
              <a:t> </a:t>
            </a:r>
            <a:r>
              <a:rPr lang="en-US"/>
              <a:t>hygi</a:t>
            </a:r>
            <a:r>
              <a:rPr lang="en-US"/>
              <a:t>ene</a:t>
            </a:r>
            <a:r>
              <a:rPr lang="en-US"/>
              <a:t> </a:t>
            </a:r>
            <a:r>
              <a:rPr lang="en-US"/>
              <a:t>measures</a:t>
            </a:r>
            <a:r>
              <a:rPr lang="en-US"/>
              <a:t> </a:t>
            </a:r>
            <a:r>
              <a:rPr lang="en-US"/>
              <a:t>to</a:t>
            </a:r>
            <a:r>
              <a:rPr lang="en-US"/>
              <a:t> </a:t>
            </a:r>
            <a:r>
              <a:rPr lang="en-US"/>
              <a:t>reduct</a:t>
            </a:r>
            <a:r>
              <a:rPr lang="en-US"/>
              <a:t> </a:t>
            </a:r>
            <a:r>
              <a:rPr lang="en-US"/>
              <a:t>the</a:t>
            </a:r>
            <a:r>
              <a:rPr lang="en-US"/>
              <a:t> </a:t>
            </a:r>
            <a:r>
              <a:rPr lang="en-US"/>
              <a:t>fly</a:t>
            </a:r>
            <a:r>
              <a:rPr lang="en-US"/>
              <a:t> </a:t>
            </a:r>
            <a:r>
              <a:rPr lang="en-US"/>
              <a:t>popu</a:t>
            </a:r>
            <a:r>
              <a:rPr lang="en-US"/>
              <a:t>lation</a:t>
            </a:r>
            <a:r>
              <a:rPr lang="en-US"/>
              <a:t>)</a:t>
            </a:r>
            <a:r>
              <a:rPr lang="en-US"/>
              <a:t> </a:t>
            </a:r>
            <a:r>
              <a:rPr lang="en-US"/>
              <a:t>to</a:t>
            </a:r>
            <a:r>
              <a:rPr lang="en-US"/>
              <a:t> </a:t>
            </a:r>
            <a:r>
              <a:rPr lang="en-US"/>
              <a:t>redu</a:t>
            </a:r>
            <a:r>
              <a:rPr lang="en-US"/>
              <a:t>ce</a:t>
            </a:r>
            <a:r>
              <a:rPr lang="en-US"/>
              <a:t> </a:t>
            </a:r>
            <a:r>
              <a:rPr lang="en-US"/>
              <a:t>hum</a:t>
            </a:r>
            <a:r>
              <a:rPr lang="en-US"/>
              <a:t>an</a:t>
            </a:r>
            <a:r>
              <a:rPr lang="en-US"/>
              <a:t> </a:t>
            </a:r>
            <a:r>
              <a:rPr lang="en-US"/>
              <a:t>transm</a:t>
            </a:r>
            <a:r>
              <a:rPr lang="en-US"/>
              <a:t>ission</a:t>
            </a:r>
            <a:r>
              <a:rPr lang="en-US"/>
              <a:t>.</a:t>
            </a:r>
            <a:endParaRPr lang="en-US"/>
          </a:p>
          <a:p>
            <a:r>
              <a:rPr lang="en-US"/>
              <a:t>Facia</a:t>
            </a:r>
            <a:r>
              <a:rPr lang="en-US"/>
              <a:t>l</a:t>
            </a:r>
            <a:r>
              <a:rPr lang="en-US"/>
              <a:t> </a:t>
            </a:r>
            <a:r>
              <a:rPr lang="en-US"/>
              <a:t>cleanli</a:t>
            </a:r>
            <a:r>
              <a:rPr lang="en-US"/>
              <a:t>ness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o</a:t>
            </a:r>
            <a:r>
              <a:rPr lang="en-US"/>
              <a:t> </a:t>
            </a:r>
            <a:r>
              <a:rPr lang="en-US"/>
              <a:t>redu</a:t>
            </a:r>
            <a:r>
              <a:rPr lang="en-US"/>
              <a:t>ce</a:t>
            </a:r>
            <a:r>
              <a:rPr lang="en-US"/>
              <a:t> </a:t>
            </a:r>
            <a:r>
              <a:rPr lang="en-US"/>
              <a:t>hu</a:t>
            </a:r>
            <a:r>
              <a:rPr lang="en-US"/>
              <a:t>man</a:t>
            </a:r>
            <a:r>
              <a:rPr lang="en-US"/>
              <a:t> </a:t>
            </a:r>
            <a:r>
              <a:rPr lang="en-US"/>
              <a:t>trans</a:t>
            </a:r>
            <a:r>
              <a:rPr lang="en-US"/>
              <a:t>mission</a:t>
            </a:r>
            <a:endParaRPr lang="en-US"/>
          </a:p>
          <a:p>
            <a:r>
              <a:rPr lang="en-US"/>
              <a:t>Antibi</a:t>
            </a:r>
            <a:r>
              <a:rPr lang="en-US"/>
              <a:t>otics</a:t>
            </a:r>
            <a:r>
              <a:rPr lang="en-US"/>
              <a:t> </a:t>
            </a:r>
            <a:r>
              <a:rPr lang="en-US"/>
              <a:t>(</a:t>
            </a:r>
            <a:r>
              <a:rPr lang="en-US"/>
              <a:t>Azith</a:t>
            </a:r>
            <a:r>
              <a:rPr lang="en-US"/>
              <a:t>romycin</a:t>
            </a:r>
            <a:r>
              <a:rPr lang="en-US"/>
              <a:t>)</a:t>
            </a:r>
            <a:r>
              <a:rPr lang="en-US"/>
              <a:t> </a:t>
            </a:r>
            <a:r>
              <a:rPr lang="en-US"/>
              <a:t>to</a:t>
            </a:r>
            <a:r>
              <a:rPr lang="en-US"/>
              <a:t> </a:t>
            </a:r>
            <a:r>
              <a:rPr lang="en-US"/>
              <a:t>treat</a:t>
            </a:r>
            <a:r>
              <a:rPr lang="en-US"/>
              <a:t> </a:t>
            </a:r>
            <a:r>
              <a:rPr lang="en-US"/>
              <a:t>activ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infection</a:t>
            </a:r>
            <a:endParaRPr lang="en-US"/>
          </a:p>
          <a:p>
            <a:r>
              <a:rPr lang="en-US"/>
              <a:t>Surge</a:t>
            </a:r>
            <a:r>
              <a:rPr lang="en-US"/>
              <a:t>ry</a:t>
            </a:r>
            <a:r>
              <a:rPr lang="en-US"/>
              <a:t> </a:t>
            </a:r>
            <a:r>
              <a:rPr lang="en-US"/>
              <a:t>to</a:t>
            </a:r>
            <a:r>
              <a:rPr lang="en-US"/>
              <a:t> </a:t>
            </a:r>
            <a:r>
              <a:rPr lang="en-US"/>
              <a:t>corr</a:t>
            </a:r>
            <a:r>
              <a:rPr lang="en-US"/>
              <a:t>ect</a:t>
            </a:r>
            <a:r>
              <a:rPr lang="en-US"/>
              <a:t> </a:t>
            </a:r>
            <a:r>
              <a:rPr lang="en-US"/>
              <a:t>In</a:t>
            </a:r>
            <a:r>
              <a:rPr lang="en-US"/>
              <a:t> </a:t>
            </a:r>
            <a:r>
              <a:rPr lang="en-US"/>
              <a:t>-</a:t>
            </a:r>
            <a:r>
              <a:rPr lang="en-US"/>
              <a:t> </a:t>
            </a:r>
            <a:r>
              <a:rPr lang="en-US"/>
              <a:t>tu</a:t>
            </a:r>
            <a:r>
              <a:rPr lang="en-US"/>
              <a:t>r</a:t>
            </a:r>
            <a:r>
              <a:rPr lang="en-US"/>
              <a:t>ned</a:t>
            </a:r>
            <a:r>
              <a:rPr lang="en-US"/>
              <a:t> </a:t>
            </a:r>
            <a:r>
              <a:rPr lang="en-US"/>
              <a:t>ey</a:t>
            </a:r>
            <a:r>
              <a:rPr lang="en-US"/>
              <a:t>elids</a:t>
            </a:r>
            <a:r>
              <a:rPr lang="en-US"/>
              <a:t> </a:t>
            </a:r>
            <a:r>
              <a:rPr lang="en-US"/>
              <a:t>and</a:t>
            </a:r>
            <a:r>
              <a:rPr lang="en-US"/>
              <a:t> </a:t>
            </a:r>
            <a:r>
              <a:rPr lang="en-US"/>
              <a:t>Trichiasis</a:t>
            </a:r>
            <a:r>
              <a:rPr lang="en-US"/>
              <a:t>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250">
        <p14:flip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terms="http://purl.org/dc/terms/" xmlns:xsi="http://www.w3.org/2001/XMLSchema-instance">
  <dcterms:created xsi:type="dcterms:W3CDTF">2015-05-12T07:30:45Z</dcterms:created>
  <dcterms:modified xsi:type="dcterms:W3CDTF">2020-05-10T01:50:54Z</dcterms:modified>
</cp:coreProperties>
</file>