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63" r:id="rId4"/>
    <p:sldId id="259" r:id="rId5"/>
    <p:sldId id="260" r:id="rId6"/>
    <p:sldId id="261" r:id="rId7"/>
    <p:sldId id="262" r:id="rId8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7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0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0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8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9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0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2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9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0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1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7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8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ctrTitle"/>
          </p:nvPr>
        </p:nvSpPr>
        <p:spPr>
          <a:xfrm>
            <a:off x="919774" y="463359"/>
            <a:ext cx="7538426" cy="2221150"/>
          </a:xfrm>
        </p:spPr>
        <p:txBody>
          <a:bodyPr anchor="t">
            <a:normAutofit/>
          </a:bodyPr>
          <a:p>
            <a:r>
              <a:rPr altLang="zh-CN" b="1" lang="en-US"/>
              <a:t>UEC</a:t>
            </a:r>
            <a:r>
              <a:rPr altLang="zh-CN" b="1" lang="en-US"/>
              <a:t> </a:t>
            </a:r>
            <a:r>
              <a:rPr altLang="zh-CN" b="1" lang="en-US"/>
              <a:t>College</a:t>
            </a:r>
            <a:r>
              <a:rPr altLang="zh-CN" b="1" lang="en-US"/>
              <a:t> </a:t>
            </a:r>
            <a:r>
              <a:rPr altLang="zh-CN" b="1" lang="en-US"/>
              <a:t>Of</a:t>
            </a:r>
            <a:r>
              <a:rPr altLang="zh-CN" b="1" lang="en-US"/>
              <a:t> </a:t>
            </a:r>
            <a:r>
              <a:rPr altLang="zh-CN" b="1" lang="en-US"/>
              <a:t>Nur</a:t>
            </a:r>
            <a:r>
              <a:rPr altLang="zh-CN" b="1" lang="en-US"/>
              <a:t>sing</a:t>
            </a:r>
            <a:r>
              <a:rPr altLang="zh-CN" b="1" lang="en-US"/>
              <a:t>,</a:t>
            </a:r>
            <a:r>
              <a:rPr altLang="zh-CN" b="1" lang="en-US"/>
              <a:t> Ochadam</a:t>
            </a:r>
            <a:endParaRPr altLang="zh-CN" b="1" lang="en-US"/>
          </a:p>
        </p:txBody>
      </p:sp>
      <p:sp>
        <p:nvSpPr>
          <p:cNvPr id="1048596" name="Subtitle 2"/>
          <p:cNvSpPr>
            <a:spLocks noGrp="1"/>
          </p:cNvSpPr>
          <p:nvPr>
            <p:ph type="subTitle" idx="1"/>
          </p:nvPr>
        </p:nvSpPr>
        <p:spPr>
          <a:xfrm>
            <a:off x="420579" y="2826191"/>
            <a:ext cx="6858000" cy="3712610"/>
          </a:xfrm>
        </p:spPr>
        <p:txBody>
          <a:bodyPr/>
          <a:p>
            <a:endParaRPr altLang="zh-CN" b="1" lang="en-US"/>
          </a:p>
          <a:p>
            <a:r>
              <a:rPr altLang="zh-CN" b="1" lang="en-US"/>
              <a:t>Co</a:t>
            </a:r>
            <a:r>
              <a:rPr altLang="zh-CN" b="1" lang="en-US"/>
              <a:t>urse</a:t>
            </a:r>
            <a:r>
              <a:rPr altLang="zh-CN" b="1" lang="en-US"/>
              <a:t> </a:t>
            </a:r>
            <a:r>
              <a:rPr altLang="zh-CN" b="1" lang="en-US"/>
              <a:t>Title</a:t>
            </a:r>
            <a:r>
              <a:rPr altLang="zh-CN" b="1" lang="en-US"/>
              <a:t>:</a:t>
            </a:r>
            <a:r>
              <a:rPr altLang="zh-CN" b="1" lang="en-US"/>
              <a:t> </a:t>
            </a:r>
            <a:r>
              <a:rPr altLang="zh-CN" b="1" lang="en-US"/>
              <a:t>C</a:t>
            </a:r>
            <a:r>
              <a:rPr altLang="zh-CN" b="1" lang="en-US"/>
              <a:t>omm</a:t>
            </a:r>
            <a:r>
              <a:rPr altLang="zh-CN" b="1" lang="en-US"/>
              <a:t>unity</a:t>
            </a:r>
            <a:r>
              <a:rPr altLang="zh-CN" b="1" lang="en-US"/>
              <a:t> </a:t>
            </a:r>
            <a:r>
              <a:rPr altLang="zh-CN" b="1" lang="en-US"/>
              <a:t>H</a:t>
            </a:r>
            <a:r>
              <a:rPr altLang="zh-CN" b="1" lang="en-US"/>
              <a:t>ealth</a:t>
            </a:r>
            <a:r>
              <a:rPr altLang="zh-CN" b="1" lang="en-US"/>
              <a:t> </a:t>
            </a:r>
            <a:r>
              <a:rPr altLang="zh-CN" b="1" lang="en-US"/>
              <a:t>Nur</a:t>
            </a:r>
            <a:r>
              <a:rPr altLang="zh-CN" b="1" lang="en-US"/>
              <a:t>sing</a:t>
            </a:r>
            <a:r>
              <a:rPr altLang="zh-CN" b="1" lang="en-US"/>
              <a:t> </a:t>
            </a:r>
            <a:r>
              <a:rPr altLang="zh-CN" b="1" lang="en-US"/>
              <a:t>ii</a:t>
            </a:r>
            <a:endParaRPr altLang="zh-CN" b="1" lang="en-US"/>
          </a:p>
          <a:p>
            <a:endParaRPr altLang="zh-CN" b="1" lang="en-US"/>
          </a:p>
          <a:p>
            <a:r>
              <a:rPr altLang="zh-CN" b="1" lang="en-US"/>
              <a:t>Course</a:t>
            </a:r>
            <a:r>
              <a:rPr altLang="zh-CN" b="1" lang="en-US"/>
              <a:t> </a:t>
            </a:r>
            <a:r>
              <a:rPr altLang="zh-CN" b="1" lang="en-US"/>
              <a:t>cod</a:t>
            </a:r>
            <a:r>
              <a:rPr altLang="zh-CN" b="1" lang="en-US"/>
              <a:t>e</a:t>
            </a:r>
            <a:r>
              <a:rPr altLang="zh-CN" b="1" lang="en-US"/>
              <a:t>:</a:t>
            </a:r>
            <a:r>
              <a:rPr altLang="zh-CN" b="1" lang="en-US"/>
              <a:t> </a:t>
            </a:r>
            <a:r>
              <a:rPr altLang="zh-CN" b="1" lang="en-US"/>
              <a:t>GSN</a:t>
            </a:r>
            <a:r>
              <a:rPr altLang="zh-CN" b="1" lang="en-US"/>
              <a:t> </a:t>
            </a:r>
            <a:r>
              <a:rPr altLang="zh-CN" b="1" lang="en-US"/>
              <a:t>3</a:t>
            </a:r>
            <a:r>
              <a:rPr altLang="zh-CN" b="1" lang="en-US"/>
              <a:t>1</a:t>
            </a:r>
            <a:r>
              <a:rPr altLang="zh-CN" b="1" lang="en-US"/>
              <a:t>3</a:t>
            </a:r>
            <a:r>
              <a:rPr altLang="zh-CN" b="1" lang="en-US"/>
              <a:t>.</a:t>
            </a:r>
            <a:endParaRPr altLang="zh-CN" b="1" lang="en-US"/>
          </a:p>
          <a:p>
            <a:endParaRPr altLang="zh-CN" b="1" lang="en-US"/>
          </a:p>
          <a:p>
            <a:r>
              <a:rPr altLang="zh-CN" b="1" lang="en-US"/>
              <a:t>Third</a:t>
            </a:r>
            <a:r>
              <a:rPr altLang="zh-CN" b="1" lang="en-US"/>
              <a:t> </a:t>
            </a:r>
            <a:r>
              <a:rPr altLang="zh-CN" b="1" lang="en-US"/>
              <a:t>Y</a:t>
            </a:r>
            <a:r>
              <a:rPr altLang="zh-CN" b="1" lang="en-US"/>
              <a:t>ear</a:t>
            </a:r>
            <a:r>
              <a:rPr altLang="zh-CN" b="1" lang="en-US"/>
              <a:t> </a:t>
            </a:r>
            <a:r>
              <a:rPr altLang="zh-CN" b="1" lang="en-US"/>
              <a:t>Fir</a:t>
            </a:r>
            <a:r>
              <a:rPr altLang="zh-CN" b="1" lang="en-US"/>
              <a:t>st</a:t>
            </a:r>
            <a:r>
              <a:rPr altLang="zh-CN" b="1" lang="en-US"/>
              <a:t> </a:t>
            </a:r>
            <a:r>
              <a:rPr altLang="zh-CN" b="1" lang="en-US"/>
              <a:t>Semes</a:t>
            </a:r>
            <a:r>
              <a:rPr altLang="zh-CN" b="1" lang="en-US"/>
              <a:t>ter</a:t>
            </a:r>
            <a:r>
              <a:rPr altLang="zh-CN" b="1" lang="en-US"/>
              <a:t> </a:t>
            </a:r>
            <a:endParaRPr altLang="zh-CN" b="1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58" name=""/>
          <p:cNvSpPr>
            <a:spLocks noGrp="1"/>
          </p:cNvSpPr>
          <p:nvPr>
            <p:ph idx="1"/>
          </p:nvPr>
        </p:nvSpPr>
        <p:spPr/>
        <p:txBody>
          <a:bodyPr>
            <a:normAutofit fontScale="92857" lnSpcReduction="20000"/>
          </a:bodyPr>
          <a:p>
            <a:r>
              <a:rPr b="1" lang="en-US"/>
              <a:t>EPIDE</a:t>
            </a:r>
            <a:r>
              <a:rPr b="1" lang="en-US"/>
              <a:t>MIOLOGY</a:t>
            </a:r>
            <a:r>
              <a:rPr b="1" lang="en-US"/>
              <a:t> </a:t>
            </a:r>
            <a:r>
              <a:rPr b="1" lang="en-US"/>
              <a:t>A</a:t>
            </a:r>
            <a:r>
              <a:rPr b="1" lang="en-US"/>
              <a:t>ND</a:t>
            </a:r>
            <a:r>
              <a:rPr b="1" lang="en-US"/>
              <a:t> </a:t>
            </a:r>
            <a:r>
              <a:rPr b="1" lang="en-US"/>
              <a:t>CONTRO</a:t>
            </a:r>
            <a:r>
              <a:rPr b="1" lang="en-US"/>
              <a:t>L</a:t>
            </a:r>
            <a:r>
              <a:rPr b="1" lang="en-US"/>
              <a:t> OF</a:t>
            </a:r>
            <a:r>
              <a:rPr b="1" lang="en-US"/>
              <a:t> </a:t>
            </a:r>
            <a:r>
              <a:rPr b="1" lang="en-US"/>
              <a:t>INFE</a:t>
            </a:r>
            <a:r>
              <a:rPr b="1" lang="en-US"/>
              <a:t>CTIO</a:t>
            </a:r>
            <a:r>
              <a:rPr b="1" lang="en-US"/>
              <a:t>NS</a:t>
            </a:r>
            <a:r>
              <a:rPr b="1" lang="en-US"/>
              <a:t> THROUGH</a:t>
            </a:r>
            <a:r>
              <a:rPr b="1" lang="en-US"/>
              <a:t> SKIN</a:t>
            </a:r>
            <a:r>
              <a:rPr b="1" lang="en-US"/>
              <a:t> AND</a:t>
            </a:r>
            <a:r>
              <a:rPr b="1" lang="en-US"/>
              <a:t> </a:t>
            </a:r>
            <a:r>
              <a:rPr b="1" lang="en-US"/>
              <a:t>MUCO</a:t>
            </a:r>
            <a:r>
              <a:rPr b="1" lang="en-US"/>
              <a:t>US</a:t>
            </a:r>
            <a:r>
              <a:rPr b="1" lang="en-US"/>
              <a:t> MEMBRANES</a:t>
            </a:r>
            <a:r>
              <a:rPr b="1" lang="en-US"/>
              <a:t>.</a:t>
            </a:r>
            <a:endParaRPr b="1" lang="en-US"/>
          </a:p>
          <a:p>
            <a:r>
              <a:rPr b="0" lang="en-US"/>
              <a:t>Arthropo</a:t>
            </a:r>
            <a:r>
              <a:rPr b="0" lang="en-US"/>
              <a:t>d</a:t>
            </a:r>
            <a:r>
              <a:rPr b="0" lang="en-US"/>
              <a:t> </a:t>
            </a:r>
            <a:r>
              <a:rPr b="0" lang="en-US"/>
              <a:t>infe</a:t>
            </a:r>
            <a:r>
              <a:rPr b="0" lang="en-US"/>
              <a:t>ctio</a:t>
            </a:r>
            <a:r>
              <a:rPr b="0" lang="en-US"/>
              <a:t>ns</a:t>
            </a:r>
            <a:r>
              <a:rPr b="0" lang="en-US"/>
              <a:t> </a:t>
            </a:r>
            <a:r>
              <a:rPr b="0" lang="en-US"/>
              <a:t>(</a:t>
            </a:r>
            <a:r>
              <a:rPr b="0" lang="en-US"/>
              <a:t>SCAB</a:t>
            </a:r>
            <a:r>
              <a:rPr b="0" lang="en-US"/>
              <a:t>IES</a:t>
            </a:r>
            <a:r>
              <a:rPr b="0" lang="en-US"/>
              <a:t>)</a:t>
            </a:r>
            <a:endParaRPr b="1" lang="en-US"/>
          </a:p>
          <a:p>
            <a:pPr indent="0" marL="0">
              <a:buNone/>
            </a:pPr>
            <a:r>
              <a:rPr b="0" lang="en-US"/>
              <a:t>Scabies</a:t>
            </a:r>
            <a:r>
              <a:rPr b="0" lang="en-US"/>
              <a:t> </a:t>
            </a:r>
            <a:r>
              <a:rPr b="0" lang="en-US"/>
              <a:t>is</a:t>
            </a:r>
            <a:r>
              <a:rPr b="0" lang="en-US"/>
              <a:t> </a:t>
            </a:r>
            <a:r>
              <a:rPr b="0" lang="en-US"/>
              <a:t>a</a:t>
            </a:r>
            <a:r>
              <a:rPr b="0" lang="en-US"/>
              <a:t> contagious</a:t>
            </a:r>
            <a:r>
              <a:rPr b="0" lang="en-US"/>
              <a:t>,</a:t>
            </a:r>
            <a:r>
              <a:rPr b="0" lang="en-US"/>
              <a:t> intensely</a:t>
            </a:r>
            <a:r>
              <a:rPr b="0" lang="en-US"/>
              <a:t> itchy</a:t>
            </a:r>
            <a:r>
              <a:rPr b="0" lang="en-US"/>
              <a:t> skin</a:t>
            </a:r>
            <a:r>
              <a:rPr b="0" lang="en-US"/>
              <a:t> condition</a:t>
            </a:r>
            <a:r>
              <a:rPr b="0" lang="en-US"/>
              <a:t> </a:t>
            </a:r>
            <a:r>
              <a:rPr b="0" lang="en-US"/>
              <a:t>cau</a:t>
            </a:r>
            <a:r>
              <a:rPr b="0" lang="en-US"/>
              <a:t>sed</a:t>
            </a:r>
            <a:r>
              <a:rPr b="0" lang="en-US"/>
              <a:t> by</a:t>
            </a:r>
            <a:r>
              <a:rPr b="0" lang="en-US"/>
              <a:t> a</a:t>
            </a:r>
            <a:r>
              <a:rPr b="0" lang="en-US"/>
              <a:t> tiny</a:t>
            </a:r>
            <a:r>
              <a:rPr b="0" lang="en-US"/>
              <a:t>,</a:t>
            </a:r>
            <a:r>
              <a:rPr b="0" lang="en-US"/>
              <a:t> burrowing</a:t>
            </a:r>
            <a:r>
              <a:rPr b="0" lang="en-US"/>
              <a:t> </a:t>
            </a:r>
            <a:r>
              <a:rPr b="0" lang="en-US"/>
              <a:t>mit</a:t>
            </a:r>
            <a:r>
              <a:rPr b="0" lang="en-US"/>
              <a:t>e</a:t>
            </a:r>
            <a:r>
              <a:rPr b="0" lang="en-US"/>
              <a:t> </a:t>
            </a:r>
            <a:r>
              <a:rPr b="0" lang="en-US"/>
              <a:t>call</a:t>
            </a:r>
            <a:r>
              <a:rPr b="0" lang="en-US"/>
              <a:t>ed</a:t>
            </a:r>
            <a:r>
              <a:rPr b="0" lang="en-US"/>
              <a:t> </a:t>
            </a:r>
            <a:r>
              <a:rPr b="0" lang="en-US"/>
              <a:t>SARC</a:t>
            </a:r>
            <a:r>
              <a:rPr b="0" lang="en-US"/>
              <a:t>OPTES</a:t>
            </a:r>
            <a:r>
              <a:rPr b="0" lang="en-US"/>
              <a:t> </a:t>
            </a:r>
            <a:r>
              <a:rPr b="0" lang="en-US"/>
              <a:t>scabiei</a:t>
            </a:r>
            <a:r>
              <a:rPr b="0" lang="en-US"/>
              <a:t> </a:t>
            </a:r>
            <a:r>
              <a:rPr b="0" lang="en-US"/>
              <a:t>set</a:t>
            </a:r>
            <a:r>
              <a:rPr b="0" lang="en-US"/>
              <a:t> </a:t>
            </a:r>
            <a:r>
              <a:rPr b="0" lang="en-US"/>
              <a:t>up</a:t>
            </a:r>
            <a:r>
              <a:rPr b="0" lang="en-US"/>
              <a:t> </a:t>
            </a:r>
            <a:r>
              <a:rPr b="0" lang="en-US"/>
              <a:t>sho</a:t>
            </a:r>
            <a:r>
              <a:rPr b="0" lang="en-US"/>
              <a:t>p</a:t>
            </a:r>
            <a:r>
              <a:rPr b="0" lang="en-US"/>
              <a:t> </a:t>
            </a:r>
            <a:r>
              <a:rPr b="0" lang="en-US"/>
              <a:t>in</a:t>
            </a:r>
            <a:r>
              <a:rPr b="0" lang="en-US"/>
              <a:t> </a:t>
            </a:r>
            <a:r>
              <a:rPr b="0" lang="en-US"/>
              <a:t>th</a:t>
            </a:r>
            <a:r>
              <a:rPr b="0" lang="en-US"/>
              <a:t>e</a:t>
            </a:r>
            <a:r>
              <a:rPr b="0" lang="en-US"/>
              <a:t> </a:t>
            </a:r>
            <a:r>
              <a:rPr b="0" lang="en-US"/>
              <a:t>out</a:t>
            </a:r>
            <a:r>
              <a:rPr b="0" lang="en-US"/>
              <a:t>er</a:t>
            </a:r>
            <a:r>
              <a:rPr b="0" lang="en-US"/>
              <a:t> layer</a:t>
            </a:r>
            <a:r>
              <a:rPr b="0" lang="en-US"/>
              <a:t> of</a:t>
            </a:r>
            <a:r>
              <a:rPr b="0" lang="en-US"/>
              <a:t> human</a:t>
            </a:r>
            <a:r>
              <a:rPr b="0" lang="en-US"/>
              <a:t> skin</a:t>
            </a:r>
            <a:r>
              <a:rPr b="0" lang="en-US"/>
              <a:t>.</a:t>
            </a:r>
            <a:endParaRPr b="1" lang="en-US"/>
          </a:p>
          <a:p>
            <a:pPr indent="0" marL="0">
              <a:buNone/>
            </a:pPr>
            <a:r>
              <a:rPr b="1" lang="en-US"/>
              <a:t>TYPIC</a:t>
            </a:r>
            <a:r>
              <a:rPr b="1" lang="en-US"/>
              <a:t>AL</a:t>
            </a:r>
            <a:r>
              <a:rPr b="1" lang="en-US"/>
              <a:t> </a:t>
            </a:r>
            <a:r>
              <a:rPr b="1" lang="en-US"/>
              <a:t>SCA</a:t>
            </a:r>
            <a:r>
              <a:rPr b="1" lang="en-US"/>
              <a:t>BIES</a:t>
            </a:r>
            <a:r>
              <a:rPr b="1" lang="en-US"/>
              <a:t> </a:t>
            </a:r>
            <a:r>
              <a:rPr b="1" lang="en-US"/>
              <a:t>AR</a:t>
            </a:r>
            <a:r>
              <a:rPr b="1" lang="en-US"/>
              <a:t>E</a:t>
            </a:r>
            <a:endParaRPr b="1" lang="en-US"/>
          </a:p>
          <a:p>
            <a:pPr indent="0" marL="0">
              <a:buNone/>
            </a:pPr>
            <a:r>
              <a:rPr b="1" lang="en-US"/>
              <a:t>Nodular</a:t>
            </a:r>
            <a:r>
              <a:rPr b="1" lang="en-US"/>
              <a:t> </a:t>
            </a:r>
            <a:r>
              <a:rPr b="1" lang="en-US"/>
              <a:t>Scab</a:t>
            </a:r>
            <a:r>
              <a:rPr b="1" lang="en-US"/>
              <a:t>ies</a:t>
            </a:r>
            <a:endParaRPr b="1" lang="en-US"/>
          </a:p>
          <a:p>
            <a:pPr indent="0" marL="0">
              <a:buNone/>
            </a:pPr>
            <a:r>
              <a:rPr b="1" lang="en-US"/>
              <a:t>Norwegian</a:t>
            </a:r>
            <a:r>
              <a:rPr b="1" lang="en-US"/>
              <a:t> </a:t>
            </a:r>
            <a:r>
              <a:rPr b="1" lang="en-US"/>
              <a:t>Sca</a:t>
            </a:r>
            <a:r>
              <a:rPr b="1" lang="en-US"/>
              <a:t>bies</a:t>
            </a:r>
            <a:r>
              <a:rPr b="1" lang="en-US"/>
              <a:t>.</a:t>
            </a:r>
            <a:endParaRPr b="1" lang="en-US"/>
          </a:p>
        </p:txBody>
      </p:sp>
    </p:spTree>
  </p:cSld>
  <p:clrMapOvr>
    <a:masterClrMapping/>
  </p:clrMapOvr>
  <p:transition spd="slow">
    <p:wipe dir="l"/>
  </p:transition>
</p:sld>
</file>

<file path=ppt/slides/slide3.xml><?xml version="1.0" encoding="UTF-8" standalone="yes"?>
<p:sld xmlns:a="http://schemas.openxmlformats.org/drawingml/2006/main" xmlns:r="http://schemas.openxmlformats.org/officeDocument/2006/relationships" xmlns:p="http://schemas.openxmlformats.org/presentationml/2006/main"><p:cSld><p:spTree><p:nvGrpSpPr><p:cNvPr id="19" name=""/><p:cNvGrpSpPr/><p:nvPr/></p:nvGrpSpPr><p:grpSpPr><a:xfrm><a:off x="0" y="0"/><a:ext cx="0" cy="0"/><a:chOff x="0" y="0"/><a:chExt cx="0" cy="0"/></a:xfrm></p:grpSpPr><p:sp><p:nvSpPr><p:cNvPr id="1048588" name=""/><p:cNvSpPr><a:spLocks noGrp="1"/></p:cNvSpPr><p:nvPr><p:ph type="title"/></p:nvPr></p:nvSpPr><p:spPr><a:xfrm><a:off x="628650" y="772690"/><a:ext cx="7886700" cy="3182430"/></a:xfrm></p:spPr><p:txBody><a:bodyPr><a:normAutofit fontScale="90000"/></a:bodyPr><a:p><a:pPr indent="-457200" marL="461963"><a:buFont typeface="Wingdings" charset="2"/><a:buChar char="¨"/></a:pPr><a:r><a:rPr b="1" sz="2800" lang="en-US"/><a:t>INCIDENC</a:t></a:r><a:r><a:rPr b="1" sz="2800" lang="en-US"/><a:t>E</a:t></a:r><a:br><a:rPr sz="2800" lang="en-US"/></a:br><a:r><a:rPr sz="2800" lang="en-US"/><a:t>Mor</a:t></a:r><a:r><a:rPr sz="2800" lang="en-US"/><a:t>e</a:t></a:r><a:r><a:rPr sz="2800" lang="en-US"/><a:t> than</a:t></a:r><a:r><a:rPr sz="2800" lang="en-US"/><a:t> </a:t></a:r><a:r><a:rPr sz="2800" lang="en-US"/><a:t>1</a:t></a:r><a:r><a:rPr sz="2800" lang="en-US"/><a:t>0</a:t></a:r><a:r><a:rPr sz="2800" lang="en-US"/><a:t>0</a:t></a:r><a:r><a:rPr sz="2800" lang="en-US"/><a:t> </a:t></a:r><a:r><a:rPr sz="2800" lang="en-US"/><a:t>thousa</a:t></a:r><a:r><a:rPr sz="2800" lang="en-US"/><a:t>nd</a:t></a:r><a:r><a:rPr sz="2800" lang="en-US"/><a:t> </a:t></a:r><a:r><a:rPr sz="2800" lang="en-US"/><a:t>cases</a:t></a:r><a:r><a:rPr sz="2800" lang="en-US"/><a:t> </a:t></a:r><a:r><a:rPr sz="2800" lang="en-US"/><a:t>pre</a:t></a:r><a:r><a:rPr sz="2800" lang="en-US"/><a:t> </a:t></a:r><a:r><a:rPr sz="2800" lang="en-US"/><a:t>year</a:t></a:r><a:r><a:rPr sz="2800" lang="en-US"/><a:t> (</a:t></a:r><a:r><a:rPr sz="2800" lang="en-US"/><a:t>Nige</a:t></a:r><a:r><a:rPr sz="2800" lang="en-US"/><a:t>ria</a:t></a:r><a:r><a:rPr sz="2800" lang="en-US"/><a:t>)</a:t></a:r><a:r><a:rPr sz="2800" lang="en-US"/><a:t>.</a:t></a:r><a:br><a:rPr sz="2800" lang="en-US"/></a:br><a:br><a:rPr sz="2800" lang="en-US"/></a:br><a:r><a:rPr b="1" sz="2800" lang="en-US"/><a:t>M</a:t></a:r><a:r><a:rPr b="1" sz="2800" lang="en-US"/><a:t>O</a:t></a:r><a:r><a:rPr b="1" sz="2800" lang="en-US"/><a:t>D</a:t></a:r><a:r><a:rPr b="1" sz="2800" lang="en-US"/><a:t>E</a:t></a:r><a:r><a:rPr b="1" sz="2800" lang="en-US"/><a:t> </a:t></a:r><a:r><a:rPr b="1" sz="2800" lang="en-US"/><a:t>OF</a:t></a:r><a:r><a:rPr b="1" sz="2800" lang="en-US"/><a:t> </a:t></a:r><a:r><a:rPr b="1" sz="2800" lang="en-US"/><a:t>SPRE</a:t></a:r><a:r><a:rPr b="1" sz="2800" lang="en-US"/><a:t>AD</a:t></a:r><a:br><a:rPr b="1" sz="2800" lang="en-US"/></a:br><a:br><a:rPr sz="2800" lang="en-US"/></a:br><a:r><a:rPr sz="2800" lang="en-US"/><a:t>-</a:t></a:r><a:r><a:rPr sz="2800" lang="en-US"/><a:t> </a:t></a:r><a:r><a:rPr sz="2800" lang="en-US"/><a:t>Via</a:t></a:r><a:r><a:rPr sz="2800" lang="en-US"/><a:t> </a:t></a:r><a:r><a:rPr sz="2800" lang="en-US"/><a:t>clo</a:t></a:r><a:r><a:rPr sz="2800" lang="en-US"/><a:t>se</a:t></a:r><a:r><a:rPr sz="2800" lang="en-US"/><a:t> </a:t></a:r><a:r><a:rPr sz="2800" lang="en-US"/><a:t>phy</a:t></a:r><a:r><a:rPr sz="2800" lang="en-US"/><a:t>sical</a:t></a:r><a:r><a:rPr sz="2800" lang="en-US"/><a:t> </a:t></a:r><a:r><a:rPr sz="2800" lang="en-US"/><a:t>con</a:t></a:r><a:r><a:rPr sz="2800" lang="en-US"/><a:t>tact</a:t></a:r><a:r><a:rPr sz="2800" lang="en-US"/><a:t> </a:t></a:r><a:r><a:rPr sz="2800" lang="en-US"/><a:t>in</a:t></a:r><a:r><a:rPr sz="2800" lang="en-US"/><a:t> </a:t></a:r><a:r><a:rPr sz="2800" lang="en-US"/><a:t>a</a:t></a:r><a:r><a:rPr sz="2800" lang="en-US"/><a:t> </a:t></a:r><a:r><a:rPr sz="2800" lang="en-US"/><a:t>fa</a:t></a:r><a:r><a:rPr sz="2800" lang="en-US"/><a:t>mily</a:t></a:r><a:r><a:rPr sz="2800" lang="en-US"/><a:t>,</a:t></a:r><a:r><a:rPr sz="2800" lang="en-US"/><a:t> school</a:t></a:r><a:r><a:rPr sz="2800" lang="en-US"/><a:t>,</a:t></a:r><a:r><a:rPr sz="2800" lang="en-US"/><a:t> Nursing</a:t></a:r><a:r><a:rPr sz="2800" lang="en-US"/><a:t> </a:t></a:r><a:r><a:rPr sz="2800" lang="en-US"/><a:t>home.</a:t></a:r><a:br><a:rPr sz="2800" lang="en-US"/></a:br><a:br><a:rPr sz="2800" lang="en-US"/></a:br><a:r><a:rPr sz="2800" lang="en-US"/><a:t>-</a:t></a:r><a:r><a:rPr sz="2800" lang="en-US"/><a:t> </a:t></a:r><a:r><a:rPr sz="2800" lang="en-US"/><a:t> </a:t></a:r><a:r><a:rPr sz="2800" lang="en-US"/><a:t>via</a:t></a:r><a:r><a:rPr sz="2800" lang="en-US"/><a:t> </a:t></a:r><a:r><a:rPr sz="2800" lang="en-US"/><a:t>skin</a:t></a:r><a:r><a:rPr sz="2800" lang="en-US"/><a:t> </a:t></a:r><a:r><a:rPr sz="2800" lang="en-US"/><a:t>to</a:t></a:r><a:r><a:rPr sz="2800" lang="en-US"/><a:t> </a:t></a:r><a:r><a:rPr sz="2800" lang="en-US"/><a:t>sk</a:t></a:r><a:r><a:rPr sz="2800" lang="en-US"/><a:t>in</a:t></a:r><a:r><a:rPr sz="2800" lang="en-US"/><a:t> </a:t></a:r><a:r><a:rPr sz="2800" lang="en-US"/><a:t>contact</a:t></a:r><a:r><a:rPr sz="2800" lang="en-US"/><a:t> (</a:t></a:r><a:r><a:rPr sz="2800" lang="en-US"/><a:t>Handsh</a:t></a:r><a:r><a:rPr sz="2800" lang="en-US"/><a:t>ake</a:t></a:r><a:r><a:rPr sz="2800" lang="en-US"/><a:t>,</a:t></a:r><a:r><a:rPr sz="2800" lang="en-US"/><a:t>Hugs</a:t></a:r><a:r><a:rPr sz="2800" lang="en-US"/><a:t>,</a:t></a:r><a:r><a:rPr sz="2800" lang="en-US"/><a:t> furniture</a:t></a:r><a:r><a:rPr sz="2800" lang="en-US"/><a:t>,</a:t></a:r><a:r><a:rPr sz="2800" lang="en-US"/><a:t> clothes</a:t></a:r><a:r><a:rPr sz="2800" lang="en-US"/><a:t>,</a:t></a:r><a:r><a:rPr sz="2800" lang="en-US"/><a:t> bedding</a:t></a:r><a:r><a:rPr sz="2800" lang="en-US"/><a:t> </a:t></a:r><a:r><a:rPr sz="2800" lang="en-US"/><a:t>et</a:t></a:r><a:r><a:rPr sz="2800" lang="en-US"/><a:t>c</a:t></a:r><a:r><a:rPr sz="2800" lang="en-US"/><a:t>)</a:t></a:r><a:r><a:rPr sz="2800" lang="en-US"/><a:t>.</a:t></a:r><a:r><a:rPr sz="2800" lang="en-US"/><a:t></a:t></a:r><a:endParaRPr sz="2800" lang="en-US"/></a:p></p:txBody></p:sp><p:sp><p:nvSpPr><p:cNvPr id="1048589" name=""/><p:cNvSpPr><a:spLocks noGrp="1"/></p:cNvSpPr><p:nvPr><p:ph idx="1"/></p:nvPr></p:nvSpPr><p:spPr><a:xfrm rot="21600000"><a:off x="434360" y="4216147"/><a:ext cx="6539970" cy="2058334"/></a:xfrm></p:spPr><p:txBody><a:bodyPr><a:normAutofit fontScale="67857" lnSpcReduction="20000"/></a:bodyPr><a:p><a:pPr indent="0" marL="0"><a:buNone/></a:pPr><a:r><a:rPr b="1" sz="3200" lang="en-US"/><a:t>SIGH</a:t></a:r><a:r><a:rPr b="1" sz="3200" lang="en-US"/><a:t> </a:t></a:r><a:r><a:rPr b="1" sz="3200" lang="en-US"/><a:t>AND</a:t></a:r><a:r><a:rPr b="1" sz="3200" lang="en-US"/><a:t> </a:t></a:r><a:r><a:rPr b="1" sz="3200" lang="en-US"/><a:t>SYMP</a:t></a:r><a:r><a:rPr b="1" sz="3200" lang="en-US"/><a:t>TOM</a:t></a:r><a:endParaRPr b="1" sz="3200" lang="en-US"/></a:p><a:p><a:pPr indent="0" marL="0"><a:buNone/></a:pPr><a:endParaRPr b="1" sz="3200" lang="en-US"/></a:p><a:p><a:pPr><a:buFont typeface="Wingdings" charset="2"/><a:buChar char="u"/></a:pPr><a:r><a:rPr lang="en-US"/><a:t>Angry</a:t></a:r><a:r><a:rPr lang="en-US"/><a:t> </a:t></a:r><a:r><a:rPr lang="en-US"/><a:t>rash</a:t></a:r><a:r><a:rPr lang="en-US"/><a:t> </a:t></a:r><a:r><a:rPr lang="en-US"/><a:t>that</a:t></a:r><a:r><a:rPr lang="en-US"/><a:t> </a:t></a:r><a:r><a:rPr lang="en-US"/><a:t>consist</a:t></a:r><a:r><a:rPr lang="en-US"/><a:t> </a:t></a:r><a:r><a:rPr lang="en-US"/><a:t>of</a:t></a:r><a:r><a:rPr lang="en-US"/><a:t> </a:t></a:r><a:r><a:rPr lang="en-US"/><a:t>tiny</a:t></a:r><a:r><a:rPr lang="en-US"/><a:t> </a:t></a:r><a:r><a:rPr lang="en-US"/><a:t>bites</a:t></a:r><a:r><a:rPr lang="en-US"/><a:t>,</a:t></a:r><a:r><a:rPr lang="en-US"/><a:t>hivas</a:t></a:r><a:r><a:rPr lang="en-US"/><a:t>,</a:t></a:r><a:r><a:rPr lang="en-US"/><a:t>bumps</a:t></a:r><a:r><a:rPr lang="en-US"/><a:t> </a:t></a:r><a:r><a:rPr lang="en-US"/><a:t>und</a:t></a:r><a:r><a:rPr lang="en-US"/><a:t>er</a:t></a:r><a:r><a:rPr lang="en-US"/><a:t> </a:t></a:r><a:r><a:rPr lang="en-US"/><a:t>t</a:t></a:r><a:r><a:rPr lang="en-US"/><a:t>he</a:t></a:r><a:r><a:rPr lang="en-US"/><a:t> </a:t></a:r><a:r><a:rPr lang="en-US"/><a:t>sk</a:t></a:r><a:r><a:rPr lang="en-US"/><a:t>in</a:t></a:r><a:endParaRPr lang="en-US"/></a:p><a:p><a:pPr><a:buFont typeface="Wingdings" charset="2"/><a:buChar char="u"/></a:pPr><a:r><a:rPr lang="en-US"/><a:t>Relen</a:t></a:r><a:r><a:rPr lang="en-US"/><a:t>tless</a:t></a:r><a:r><a:rPr lang="en-US"/><a:t> </a:t></a:r><a:r><a:rPr lang="en-US"/><a:t>itch</a:t></a:r><a:r><a:rPr lang="en-US"/><a:t>ing</a:t></a:r><a:r><a:rPr lang="en-US"/><a:t> </a:t></a:r><a:r><a:rPr lang="en-US"/><a:t>th</a:t></a:r><a:r><a:rPr lang="en-US"/><a:t>at</a:t></a:r><a:r><a:rPr lang="en-US"/><a:t> </a:t></a:r><a:r><a:rPr lang="en-US"/><a:t>gets</a:t></a:r><a:r><a:rPr lang="en-US"/><a:t> </a:t></a:r><a:r><a:rPr lang="en-US"/><a:t>worse</a:t></a:r><a:r><a:rPr lang="en-US"/><a:t> </a:t></a:r><a:r><a:rPr lang="en-US"/><a:t>at</a:t></a:r><a:r><a:rPr lang="en-US"/><a:t> </a:t></a:r><a:r><a:rPr lang="en-US"/><a:t>ni</a:t></a:r><a:r><a:rPr lang="en-US"/><a:t>ght</a:t></a:r><a:r><a:rPr lang="en-US"/><a:t>.</a:t></a:r><a:endParaRPr lang="en-US"/></a:p><a:p><a:pPr><a:buFont typeface="Wingdings" charset="2"/><a:buChar char="u"/></a:pPr><a:r><a:rPr lang="en-US"/><a:t>Sore</a:t></a:r><a:r><a:rPr lang="en-US"/><a:t> </a:t></a:r><a:r><a:rPr lang="en-US"/><a:t>tha</a:t></a:r><a:r><a:rPr lang="en-US"/><a:t>t</a:t></a:r><a:r><a:rPr lang="en-US"/><a:t> </a:t></a:r><a:r><a:rPr lang="en-US"/><a:t>beco</a:t></a:r><a:r><a:rPr lang="en-US"/><a:t>me</a:t></a:r><a:r><a:rPr lang="en-US"/><a:t> </a:t></a:r><a:r><a:rPr lang="en-US"/><a:t>infecte</a:t></a:r><a:r><a:rPr lang="en-US"/><a:t>d</a:t></a:r><a:r><a:rPr lang="en-US"/><a:t>.</a:t></a:r><a:endParaRPr lang="en-US"/></a:p></p:txBody></p:sp></p:spTree></p:cSld><p:clrMapOvr><a:masterClrMapping/></p:clrMapOvr>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52" name=""/>
          <p:cNvSpPr>
            <a:spLocks noGrp="1"/>
          </p:cNvSpPr>
          <p:nvPr>
            <p:ph idx="1"/>
          </p:nvPr>
        </p:nvSpPr>
        <p:spPr/>
        <p:txBody>
          <a:bodyPr>
            <a:normAutofit fontScale="92857" lnSpcReduction="20000"/>
          </a:bodyPr>
          <a:p>
            <a:pPr indent="0" marL="0">
              <a:buNone/>
            </a:pPr>
            <a:r>
              <a:rPr b="1" lang="en-US"/>
              <a:t> </a:t>
            </a:r>
            <a:r>
              <a:rPr b="1" lang="en-US"/>
              <a:t>SCA</a:t>
            </a:r>
            <a:r>
              <a:rPr b="1" lang="en-US"/>
              <a:t>BIES</a:t>
            </a:r>
            <a:r>
              <a:rPr b="1" lang="en-US"/>
              <a:t> </a:t>
            </a:r>
            <a:r>
              <a:rPr b="1" lang="en-US"/>
              <a:t>DIAGNOS</a:t>
            </a:r>
            <a:r>
              <a:rPr b="1" lang="en-US"/>
              <a:t>IS</a:t>
            </a:r>
            <a:endParaRPr b="1" lang="en-US"/>
          </a:p>
          <a:p>
            <a:pPr indent="0" marL="0">
              <a:buNone/>
            </a:pPr>
            <a:endParaRPr b="1" lang="en-US"/>
          </a:p>
          <a:p>
            <a:pPr indent="0" marL="0">
              <a:buNone/>
            </a:pPr>
            <a:r>
              <a:rPr b="1" lang="en-US"/>
              <a:t>Sca</a:t>
            </a:r>
            <a:r>
              <a:rPr b="1" lang="en-US"/>
              <a:t>bies</a:t>
            </a:r>
            <a:r>
              <a:rPr b="1" lang="en-US"/>
              <a:t> </a:t>
            </a:r>
            <a:r>
              <a:rPr b="1" lang="en-US"/>
              <a:t>is</a:t>
            </a:r>
            <a:r>
              <a:rPr b="1" lang="en-US"/>
              <a:t> </a:t>
            </a:r>
            <a:r>
              <a:rPr b="1" lang="en-US"/>
              <a:t>the</a:t>
            </a:r>
            <a:r>
              <a:rPr b="1" lang="en-US"/>
              <a:t> </a:t>
            </a:r>
            <a:r>
              <a:rPr b="1" lang="en-US"/>
              <a:t>resu</a:t>
            </a:r>
            <a:r>
              <a:rPr b="1" lang="en-US"/>
              <a:t>lt</a:t>
            </a:r>
            <a:r>
              <a:rPr b="1" lang="en-US"/>
              <a:t> </a:t>
            </a:r>
            <a:r>
              <a:rPr b="1" lang="en-US"/>
              <a:t>of</a:t>
            </a:r>
            <a:r>
              <a:rPr b="1" lang="en-US"/>
              <a:t> </a:t>
            </a:r>
            <a:r>
              <a:rPr b="1" lang="en-US"/>
              <a:t>a</a:t>
            </a:r>
            <a:r>
              <a:rPr b="1" lang="en-US"/>
              <a:t>n</a:t>
            </a:r>
            <a:r>
              <a:rPr b="1" lang="en-US"/>
              <a:t> </a:t>
            </a:r>
            <a:r>
              <a:rPr b="1" lang="en-US"/>
              <a:t>infestation</a:t>
            </a:r>
            <a:r>
              <a:rPr b="1" lang="en-US"/>
              <a:t> of</a:t>
            </a:r>
            <a:r>
              <a:rPr b="1" lang="en-US"/>
              <a:t> </a:t>
            </a:r>
            <a:r>
              <a:rPr b="1" lang="en-US"/>
              <a:t>tin</a:t>
            </a:r>
            <a:r>
              <a:rPr b="1" lang="en-US"/>
              <a:t>y</a:t>
            </a:r>
            <a:r>
              <a:rPr b="1" lang="en-US"/>
              <a:t>,</a:t>
            </a:r>
            <a:r>
              <a:rPr b="1" lang="en-US"/>
              <a:t>eight-legged</a:t>
            </a:r>
            <a:r>
              <a:rPr b="1" lang="en-US"/>
              <a:t> </a:t>
            </a:r>
            <a:r>
              <a:rPr b="1" lang="en-US"/>
              <a:t>mites</a:t>
            </a:r>
            <a:r>
              <a:rPr b="1" lang="en-US"/>
              <a:t> </a:t>
            </a:r>
            <a:r>
              <a:rPr b="1" lang="en-US"/>
              <a:t>that</a:t>
            </a:r>
            <a:r>
              <a:rPr b="1" lang="en-US"/>
              <a:t> </a:t>
            </a:r>
            <a:r>
              <a:rPr b="1" lang="en-US"/>
              <a:t>lay</a:t>
            </a:r>
            <a:r>
              <a:rPr b="1" lang="en-US"/>
              <a:t> </a:t>
            </a:r>
            <a:r>
              <a:rPr b="1" lang="en-US"/>
              <a:t>egg</a:t>
            </a:r>
            <a:r>
              <a:rPr b="1" lang="en-US"/>
              <a:t>s</a:t>
            </a:r>
            <a:r>
              <a:rPr b="1" lang="en-US"/>
              <a:t> </a:t>
            </a:r>
            <a:r>
              <a:rPr b="1" lang="en-US"/>
              <a:t>ins</a:t>
            </a:r>
            <a:r>
              <a:rPr b="1" lang="en-US"/>
              <a:t>ide</a:t>
            </a:r>
            <a:r>
              <a:rPr b="1" lang="en-US"/>
              <a:t> </a:t>
            </a:r>
            <a:r>
              <a:rPr b="1" lang="en-US"/>
              <a:t>d</a:t>
            </a:r>
            <a:r>
              <a:rPr b="1" lang="en-US"/>
              <a:t> </a:t>
            </a:r>
            <a:r>
              <a:rPr b="1" lang="en-US"/>
              <a:t>skin.These</a:t>
            </a:r>
            <a:r>
              <a:rPr b="1" lang="en-US"/>
              <a:t> </a:t>
            </a:r>
            <a:r>
              <a:rPr b="1" lang="en-US"/>
              <a:t>bugs</a:t>
            </a:r>
            <a:r>
              <a:rPr b="1" lang="en-US"/>
              <a:t> </a:t>
            </a:r>
            <a:r>
              <a:rPr b="1" lang="en-US"/>
              <a:t>ar</a:t>
            </a:r>
            <a:r>
              <a:rPr b="1" lang="en-US"/>
              <a:t>e</a:t>
            </a:r>
            <a:r>
              <a:rPr b="1" lang="en-US"/>
              <a:t> </a:t>
            </a:r>
            <a:r>
              <a:rPr b="1" lang="en-US"/>
              <a:t>s</a:t>
            </a:r>
            <a:r>
              <a:rPr b="1" lang="en-US"/>
              <a:t>o</a:t>
            </a:r>
            <a:r>
              <a:rPr b="1" lang="en-US"/>
              <a:t> </a:t>
            </a:r>
            <a:r>
              <a:rPr b="1" lang="en-US"/>
              <a:t>sm</a:t>
            </a:r>
            <a:r>
              <a:rPr b="1" lang="en-US"/>
              <a:t>all</a:t>
            </a:r>
            <a:r>
              <a:rPr b="1" lang="en-US"/>
              <a:t> </a:t>
            </a:r>
            <a:r>
              <a:rPr b="1" lang="en-US"/>
              <a:t>can</a:t>
            </a:r>
            <a:r>
              <a:rPr b="1" lang="en-US"/>
              <a:t>'t</a:t>
            </a:r>
            <a:r>
              <a:rPr b="1" lang="en-US"/>
              <a:t> </a:t>
            </a:r>
            <a:r>
              <a:rPr b="1" lang="en-US"/>
              <a:t>be</a:t>
            </a:r>
            <a:r>
              <a:rPr b="1" lang="en-US"/>
              <a:t> </a:t>
            </a:r>
            <a:r>
              <a:rPr b="1" lang="en-US"/>
              <a:t>see</a:t>
            </a:r>
            <a:r>
              <a:rPr b="1" lang="en-US"/>
              <a:t>n</a:t>
            </a:r>
            <a:r>
              <a:rPr b="1" lang="en-US"/>
              <a:t> </a:t>
            </a:r>
            <a:r>
              <a:rPr b="1" lang="en-US"/>
              <a:t>w</a:t>
            </a:r>
            <a:r>
              <a:rPr b="1" lang="en-US"/>
              <a:t>ith</a:t>
            </a:r>
            <a:r>
              <a:rPr b="1" lang="en-US"/>
              <a:t> </a:t>
            </a:r>
            <a:r>
              <a:rPr b="1" lang="en-US"/>
              <a:t>naked</a:t>
            </a:r>
            <a:r>
              <a:rPr b="1" lang="en-US"/>
              <a:t> </a:t>
            </a:r>
            <a:r>
              <a:rPr b="1" lang="en-US"/>
              <a:t>ey</a:t>
            </a:r>
            <a:r>
              <a:rPr b="1" lang="en-US"/>
              <a:t>e</a:t>
            </a:r>
            <a:r>
              <a:rPr b="1" lang="en-US"/>
              <a:t>,</a:t>
            </a:r>
            <a:r>
              <a:rPr b="1" lang="en-US"/>
              <a:t> but</a:t>
            </a:r>
            <a:r>
              <a:rPr b="1" lang="en-US"/>
              <a:t> </a:t>
            </a:r>
            <a:r>
              <a:rPr b="1" lang="en-US"/>
              <a:t>cer</a:t>
            </a:r>
            <a:r>
              <a:rPr b="1" lang="en-US"/>
              <a:t>tainly</a:t>
            </a:r>
            <a:r>
              <a:rPr b="1" lang="en-US"/>
              <a:t> </a:t>
            </a:r>
            <a:r>
              <a:rPr b="1" lang="en-US"/>
              <a:t>see</a:t>
            </a:r>
            <a:r>
              <a:rPr b="1" lang="en-US"/>
              <a:t> </a:t>
            </a:r>
            <a:r>
              <a:rPr b="1" lang="en-US"/>
              <a:t>their</a:t>
            </a:r>
            <a:r>
              <a:rPr b="1" lang="en-US"/>
              <a:t> </a:t>
            </a:r>
            <a:r>
              <a:rPr b="1" lang="en-US"/>
              <a:t>effects</a:t>
            </a:r>
            <a:endParaRPr b="1" lang="en-US"/>
          </a:p>
          <a:p>
            <a:pPr/>
            <a:r>
              <a:rPr b="1" lang="en-US"/>
              <a:t>Phy</a:t>
            </a:r>
            <a:r>
              <a:rPr b="1" lang="en-US"/>
              <a:t>sical</a:t>
            </a:r>
            <a:r>
              <a:rPr b="1" lang="en-US"/>
              <a:t> </a:t>
            </a:r>
            <a:r>
              <a:rPr b="1" lang="en-US"/>
              <a:t>exami</a:t>
            </a:r>
            <a:r>
              <a:rPr b="1" lang="en-US"/>
              <a:t>nation</a:t>
            </a:r>
            <a:r>
              <a:rPr b="1" lang="en-US"/>
              <a:t> </a:t>
            </a:r>
            <a:r>
              <a:rPr b="1" lang="en-US"/>
              <a:t>and</a:t>
            </a:r>
            <a:r>
              <a:rPr b="1" lang="en-US"/>
              <a:t> </a:t>
            </a:r>
            <a:r>
              <a:rPr b="1" lang="en-US"/>
              <a:t>inspecti</a:t>
            </a:r>
            <a:r>
              <a:rPr b="1" lang="en-US"/>
              <a:t>ng</a:t>
            </a:r>
            <a:r>
              <a:rPr b="1" lang="en-US"/>
              <a:t> </a:t>
            </a:r>
            <a:r>
              <a:rPr b="1" lang="en-US"/>
              <a:t>th</a:t>
            </a:r>
            <a:r>
              <a:rPr b="1" lang="en-US"/>
              <a:t>e</a:t>
            </a:r>
            <a:r>
              <a:rPr b="1" lang="en-US"/>
              <a:t> </a:t>
            </a:r>
            <a:r>
              <a:rPr b="1" lang="en-US"/>
              <a:t>affec</a:t>
            </a:r>
            <a:r>
              <a:rPr b="1" lang="en-US"/>
              <a:t>ted</a:t>
            </a:r>
            <a:r>
              <a:rPr b="1" lang="en-US"/>
              <a:t> </a:t>
            </a:r>
            <a:r>
              <a:rPr b="1" lang="en-US"/>
              <a:t>area</a:t>
            </a:r>
            <a:r>
              <a:rPr b="1" lang="en-US"/>
              <a:t>s</a:t>
            </a:r>
            <a:r>
              <a:rPr b="1" lang="en-US"/>
              <a:t> </a:t>
            </a:r>
            <a:r>
              <a:rPr b="1" lang="en-US"/>
              <a:t>o</a:t>
            </a:r>
            <a:r>
              <a:rPr b="1" lang="en-US"/>
              <a:t>f</a:t>
            </a:r>
            <a:r>
              <a:rPr b="1" lang="en-US"/>
              <a:t> the</a:t>
            </a:r>
            <a:r>
              <a:rPr b="1" lang="en-US"/>
              <a:t> </a:t>
            </a:r>
            <a:r>
              <a:rPr b="1" lang="en-US"/>
              <a:t>skin</a:t>
            </a:r>
            <a:endParaRPr b="1" lang="en-US"/>
          </a:p>
          <a:p>
            <a:pPr/>
            <a:r>
              <a:rPr b="1" lang="en-US"/>
              <a:t>Tissue</a:t>
            </a:r>
            <a:r>
              <a:rPr b="1" lang="en-US"/>
              <a:t> </a:t>
            </a:r>
            <a:r>
              <a:rPr b="1" lang="en-US"/>
              <a:t>samp</a:t>
            </a:r>
            <a:r>
              <a:rPr b="1" lang="en-US"/>
              <a:t>le</a:t>
            </a:r>
            <a:endParaRPr b="1" lang="en-US"/>
          </a:p>
          <a:p>
            <a:pPr/>
            <a:r>
              <a:rPr b="1" lang="en-US"/>
              <a:t>A</a:t>
            </a:r>
            <a:r>
              <a:rPr b="1" lang="en-US"/>
              <a:t> </a:t>
            </a:r>
            <a:r>
              <a:rPr b="1" lang="en-US"/>
              <a:t>Scabies</a:t>
            </a:r>
            <a:r>
              <a:rPr b="1" lang="en-US"/>
              <a:t> </a:t>
            </a:r>
            <a:r>
              <a:rPr b="1" lang="en-US"/>
              <a:t>ink</a:t>
            </a:r>
            <a:r>
              <a:rPr b="1" lang="en-US"/>
              <a:t> </a:t>
            </a:r>
            <a:r>
              <a:rPr b="1" lang="en-US"/>
              <a:t>test</a:t>
            </a:r>
            <a:r>
              <a:rPr b="1" lang="en-US"/>
              <a:t> </a:t>
            </a:r>
            <a:r>
              <a:rPr b="1" lang="en-US"/>
              <a:t>(</a:t>
            </a:r>
            <a:r>
              <a:rPr b="1" lang="en-US"/>
              <a:t>or</a:t>
            </a:r>
            <a:r>
              <a:rPr b="1" lang="en-US"/>
              <a:t> </a:t>
            </a:r>
            <a:r>
              <a:rPr b="1" lang="en-US"/>
              <a:t>Burrow</a:t>
            </a:r>
            <a:r>
              <a:rPr b="1" lang="en-US"/>
              <a:t> </a:t>
            </a:r>
            <a:r>
              <a:rPr b="1" lang="en-US"/>
              <a:t>Ink</a:t>
            </a:r>
            <a:r>
              <a:rPr b="1" lang="en-US"/>
              <a:t> </a:t>
            </a:r>
            <a:r>
              <a:rPr b="1" lang="en-US"/>
              <a:t>Test</a:t>
            </a:r>
            <a:r>
              <a:rPr b="1" lang="en-US"/>
              <a:t>)</a:t>
            </a:r>
            <a:r>
              <a:rPr b="1" lang="en-US"/>
              <a:t>.</a:t>
            </a:r>
            <a:endParaRPr b="1"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54" name=""/>
          <p:cNvSpPr>
            <a:spLocks noGrp="1"/>
          </p:cNvSpPr>
          <p:nvPr>
            <p:ph idx="1"/>
          </p:nvPr>
        </p:nvSpPr>
        <p:spPr/>
        <p:txBody>
          <a:bodyPr>
            <a:normAutofit fontScale="64286" lnSpcReduction="20000"/>
          </a:bodyPr>
          <a:p>
            <a:r>
              <a:rPr b="1" sz="4375" lang="en-US"/>
              <a:t>TREA</a:t>
            </a:r>
            <a:r>
              <a:rPr b="1" sz="4375" lang="en-US"/>
              <a:t>TMENT</a:t>
            </a:r>
            <a:endParaRPr b="1" sz="4375" lang="en-US"/>
          </a:p>
          <a:p>
            <a:pPr indent="0" marL="0">
              <a:buNone/>
            </a:pPr>
            <a:r>
              <a:rPr b="1" lang="en-US"/>
              <a:t>Trea</a:t>
            </a:r>
            <a:r>
              <a:rPr b="1" lang="en-US"/>
              <a:t>tment</a:t>
            </a:r>
            <a:r>
              <a:rPr b="1" lang="en-US"/>
              <a:t> </a:t>
            </a:r>
            <a:r>
              <a:rPr b="1" lang="en-US"/>
              <a:t>f</a:t>
            </a:r>
            <a:r>
              <a:rPr b="1" lang="en-US"/>
              <a:t>or</a:t>
            </a:r>
            <a:r>
              <a:rPr b="1" lang="en-US"/>
              <a:t> </a:t>
            </a:r>
            <a:r>
              <a:rPr b="1" lang="en-US"/>
              <a:t>Scabies</a:t>
            </a:r>
            <a:r>
              <a:rPr b="1" lang="en-US"/>
              <a:t> </a:t>
            </a:r>
            <a:r>
              <a:rPr b="1" lang="en-US"/>
              <a:t>usua</a:t>
            </a:r>
            <a:r>
              <a:rPr b="1" lang="en-US"/>
              <a:t>lly</a:t>
            </a:r>
            <a:r>
              <a:rPr b="1" lang="en-US"/>
              <a:t> </a:t>
            </a:r>
            <a:r>
              <a:rPr b="1" lang="en-US"/>
              <a:t>involve</a:t>
            </a:r>
            <a:r>
              <a:rPr b="1" lang="en-US"/>
              <a:t>s</a:t>
            </a:r>
            <a:r>
              <a:rPr b="1" lang="en-US"/>
              <a:t> </a:t>
            </a:r>
            <a:r>
              <a:rPr b="1" lang="en-US"/>
              <a:t>gett</a:t>
            </a:r>
            <a:r>
              <a:rPr b="1" lang="en-US"/>
              <a:t>ing</a:t>
            </a:r>
            <a:r>
              <a:rPr b="1" lang="en-US"/>
              <a:t> </a:t>
            </a:r>
            <a:r>
              <a:rPr b="1" lang="en-US"/>
              <a:t>r</a:t>
            </a:r>
            <a:r>
              <a:rPr b="1" lang="en-US"/>
              <a:t>id</a:t>
            </a:r>
            <a:r>
              <a:rPr b="1" lang="en-US"/>
              <a:t> of</a:t>
            </a:r>
            <a:r>
              <a:rPr b="1" lang="en-US"/>
              <a:t> the</a:t>
            </a:r>
            <a:r>
              <a:rPr b="1" lang="en-US"/>
              <a:t> </a:t>
            </a:r>
            <a:r>
              <a:rPr b="1" lang="en-US"/>
              <a:t>infes</a:t>
            </a:r>
            <a:r>
              <a:rPr b="1" lang="en-US"/>
              <a:t>tation</a:t>
            </a:r>
            <a:r>
              <a:rPr b="1" lang="en-US"/>
              <a:t> </a:t>
            </a:r>
            <a:r>
              <a:rPr b="1" lang="en-US"/>
              <a:t>wi</a:t>
            </a:r>
            <a:r>
              <a:rPr b="1" lang="en-US"/>
              <a:t>th</a:t>
            </a:r>
            <a:r>
              <a:rPr b="1" lang="en-US"/>
              <a:t> </a:t>
            </a:r>
            <a:r>
              <a:rPr b="1" lang="en-US"/>
              <a:t>prescri</a:t>
            </a:r>
            <a:r>
              <a:rPr b="1" lang="en-US"/>
              <a:t>ption</a:t>
            </a:r>
            <a:r>
              <a:rPr b="1" lang="en-US"/>
              <a:t> </a:t>
            </a:r>
            <a:r>
              <a:rPr b="1" lang="en-US"/>
              <a:t>oint</a:t>
            </a:r>
            <a:r>
              <a:rPr b="1" lang="en-US"/>
              <a:t>men</a:t>
            </a:r>
            <a:r>
              <a:rPr b="1" lang="en-US"/>
              <a:t>ts</a:t>
            </a:r>
            <a:r>
              <a:rPr b="1" lang="en-US"/>
              <a:t>,</a:t>
            </a:r>
            <a:r>
              <a:rPr b="1" lang="en-US"/>
              <a:t> </a:t>
            </a:r>
            <a:r>
              <a:rPr b="1" lang="en-US"/>
              <a:t>Creams</a:t>
            </a:r>
            <a:r>
              <a:rPr b="1" lang="en-US"/>
              <a:t> </a:t>
            </a:r>
            <a:r>
              <a:rPr b="1" lang="en-US"/>
              <a:t>,</a:t>
            </a:r>
            <a:r>
              <a:rPr b="1" lang="en-US"/>
              <a:t> </a:t>
            </a:r>
            <a:r>
              <a:rPr b="1" lang="en-US"/>
              <a:t>loti</a:t>
            </a:r>
            <a:r>
              <a:rPr b="1" lang="en-US"/>
              <a:t>on</a:t>
            </a:r>
            <a:r>
              <a:rPr b="1" lang="en-US"/>
              <a:t> </a:t>
            </a:r>
            <a:r>
              <a:rPr b="1" lang="en-US"/>
              <a:t>th</a:t>
            </a:r>
            <a:r>
              <a:rPr b="1" lang="en-US"/>
              <a:t>at</a:t>
            </a:r>
            <a:r>
              <a:rPr b="1" lang="en-US"/>
              <a:t> </a:t>
            </a:r>
            <a:r>
              <a:rPr b="1" lang="en-US"/>
              <a:t>ca</a:t>
            </a:r>
            <a:r>
              <a:rPr b="1" lang="en-US"/>
              <a:t>n</a:t>
            </a:r>
            <a:r>
              <a:rPr b="1" lang="en-US"/>
              <a:t> </a:t>
            </a:r>
            <a:r>
              <a:rPr b="1" lang="en-US"/>
              <a:t>be</a:t>
            </a:r>
            <a:r>
              <a:rPr b="1" lang="en-US"/>
              <a:t> </a:t>
            </a:r>
            <a:r>
              <a:rPr b="1" lang="en-US"/>
              <a:t>app</a:t>
            </a:r>
            <a:r>
              <a:rPr b="1" lang="en-US"/>
              <a:t>lied</a:t>
            </a:r>
            <a:r>
              <a:rPr b="1" lang="en-US"/>
              <a:t> </a:t>
            </a:r>
            <a:r>
              <a:rPr b="1" lang="en-US"/>
              <a:t>direc</a:t>
            </a:r>
            <a:r>
              <a:rPr b="1" lang="en-US"/>
              <a:t>tly</a:t>
            </a:r>
            <a:r>
              <a:rPr b="1" lang="en-US"/>
              <a:t> </a:t>
            </a:r>
            <a:r>
              <a:rPr b="1" lang="en-US"/>
              <a:t>to</a:t>
            </a:r>
            <a:r>
              <a:rPr b="1" lang="en-US"/>
              <a:t> the</a:t>
            </a:r>
            <a:r>
              <a:rPr b="1" lang="en-US"/>
              <a:t> </a:t>
            </a:r>
            <a:r>
              <a:rPr b="1" lang="en-US"/>
              <a:t>ski</a:t>
            </a:r>
            <a:r>
              <a:rPr b="1" lang="en-US"/>
              <a:t>n</a:t>
            </a:r>
            <a:r>
              <a:rPr b="1" lang="en-US"/>
              <a:t> </a:t>
            </a:r>
            <a:r>
              <a:rPr b="1" lang="en-US"/>
              <a:t>a</a:t>
            </a:r>
            <a:r>
              <a:rPr b="1" lang="en-US"/>
              <a:t>nd</a:t>
            </a:r>
            <a:r>
              <a:rPr b="1" lang="en-US"/>
              <a:t> </a:t>
            </a:r>
            <a:r>
              <a:rPr b="1" lang="en-US"/>
              <a:t>oral</a:t>
            </a:r>
            <a:r>
              <a:rPr b="1" lang="en-US"/>
              <a:t> </a:t>
            </a:r>
            <a:r>
              <a:rPr b="1" lang="en-US"/>
              <a:t>medicat</a:t>
            </a:r>
            <a:r>
              <a:rPr b="1" lang="en-US"/>
              <a:t>ion</a:t>
            </a:r>
            <a:r>
              <a:rPr b="1" lang="en-US"/>
              <a:t>-such</a:t>
            </a:r>
            <a:r>
              <a:rPr b="1" lang="en-US"/>
              <a:t> </a:t>
            </a:r>
            <a:r>
              <a:rPr b="1" lang="en-US"/>
              <a:t>as--</a:t>
            </a:r>
            <a:endParaRPr b="1" lang="en-US"/>
          </a:p>
          <a:p>
            <a:pPr>
              <a:buFont typeface="Wingdings" charset="2"/>
              <a:buChar char="n"/>
            </a:pPr>
            <a:r>
              <a:rPr b="1" lang="en-US"/>
              <a:t>2</a:t>
            </a:r>
            <a:r>
              <a:rPr b="1" lang="en-US"/>
              <a:t>5</a:t>
            </a:r>
            <a:r>
              <a:rPr b="1" lang="en-US"/>
              <a:t>p</a:t>
            </a:r>
            <a:r>
              <a:rPr b="1" lang="en-US"/>
              <a:t>e</a:t>
            </a:r>
            <a:r>
              <a:rPr b="1" lang="en-US"/>
              <a:t>r</a:t>
            </a:r>
            <a:r>
              <a:rPr b="1" lang="en-US"/>
              <a:t>c</a:t>
            </a:r>
            <a:r>
              <a:rPr b="1" lang="en-US"/>
              <a:t>e</a:t>
            </a:r>
            <a:r>
              <a:rPr b="1" lang="en-US"/>
              <a:t>n</a:t>
            </a:r>
            <a:r>
              <a:rPr b="1" lang="en-US"/>
              <a:t>t</a:t>
            </a:r>
            <a:r>
              <a:rPr b="1" lang="en-US"/>
              <a:t> </a:t>
            </a:r>
            <a:r>
              <a:rPr b="1" lang="en-US"/>
              <a:t>benzy</a:t>
            </a:r>
            <a:r>
              <a:rPr b="1" lang="en-US"/>
              <a:t>l</a:t>
            </a:r>
            <a:r>
              <a:rPr b="1" lang="en-US"/>
              <a:t> </a:t>
            </a:r>
            <a:r>
              <a:rPr b="1" lang="en-US"/>
              <a:t>b</a:t>
            </a:r>
            <a:r>
              <a:rPr b="1" lang="en-US"/>
              <a:t>enzoa</a:t>
            </a:r>
            <a:r>
              <a:rPr b="1" lang="en-US"/>
              <a:t>te</a:t>
            </a:r>
            <a:r>
              <a:rPr b="1" lang="en-US"/>
              <a:t> </a:t>
            </a:r>
            <a:r>
              <a:rPr b="1" lang="en-US"/>
              <a:t>loti</a:t>
            </a:r>
            <a:r>
              <a:rPr b="1" lang="en-US"/>
              <a:t>on</a:t>
            </a:r>
            <a:endParaRPr b="1" lang="en-US"/>
          </a:p>
          <a:p>
            <a:pPr>
              <a:buFont typeface="Wingdings" charset="2"/>
              <a:buChar char="n"/>
            </a:pPr>
            <a:r>
              <a:rPr b="1" lang="en-US"/>
              <a:t>1</a:t>
            </a:r>
            <a:r>
              <a:rPr b="1" lang="en-US"/>
              <a:t>0</a:t>
            </a:r>
            <a:r>
              <a:rPr b="1" lang="en-US"/>
              <a:t>p</a:t>
            </a:r>
            <a:r>
              <a:rPr b="1" lang="en-US"/>
              <a:t>e</a:t>
            </a:r>
            <a:r>
              <a:rPr b="1" lang="en-US"/>
              <a:t>r</a:t>
            </a:r>
            <a:r>
              <a:rPr b="1" lang="en-US"/>
              <a:t>c</a:t>
            </a:r>
            <a:r>
              <a:rPr b="1" lang="en-US"/>
              <a:t>e</a:t>
            </a:r>
            <a:r>
              <a:rPr b="1" lang="en-US"/>
              <a:t>n</a:t>
            </a:r>
            <a:r>
              <a:rPr b="1" lang="en-US"/>
              <a:t>t</a:t>
            </a:r>
            <a:r>
              <a:rPr b="1" lang="en-US"/>
              <a:t> </a:t>
            </a:r>
            <a:r>
              <a:rPr b="1" lang="en-US"/>
              <a:t>sulf</a:t>
            </a:r>
            <a:r>
              <a:rPr b="1" lang="en-US"/>
              <a:t>ur</a:t>
            </a:r>
            <a:r>
              <a:rPr b="1" lang="en-US"/>
              <a:t> </a:t>
            </a:r>
            <a:r>
              <a:rPr b="1" lang="en-US"/>
              <a:t>oin</a:t>
            </a:r>
            <a:r>
              <a:rPr b="1" lang="en-US"/>
              <a:t>tment</a:t>
            </a:r>
            <a:endParaRPr b="1" lang="en-US"/>
          </a:p>
          <a:p>
            <a:pPr>
              <a:buFont typeface="Wingdings" charset="2"/>
              <a:buChar char="n"/>
            </a:pPr>
            <a:r>
              <a:rPr b="1" lang="en-US"/>
              <a:t>1</a:t>
            </a:r>
            <a:r>
              <a:rPr b="1" lang="en-US"/>
              <a:t>p</a:t>
            </a:r>
            <a:r>
              <a:rPr b="1" lang="en-US"/>
              <a:t>e</a:t>
            </a:r>
            <a:r>
              <a:rPr b="1" lang="en-US"/>
              <a:t>r</a:t>
            </a:r>
            <a:r>
              <a:rPr b="1" lang="en-US"/>
              <a:t>c</a:t>
            </a:r>
            <a:r>
              <a:rPr b="1" lang="en-US"/>
              <a:t>e</a:t>
            </a:r>
            <a:r>
              <a:rPr b="1" lang="en-US"/>
              <a:t>n</a:t>
            </a:r>
            <a:r>
              <a:rPr b="1" lang="en-US"/>
              <a:t>t</a:t>
            </a:r>
            <a:r>
              <a:rPr b="1" lang="en-US"/>
              <a:t> </a:t>
            </a:r>
            <a:r>
              <a:rPr b="1" lang="en-US"/>
              <a:t>lindone</a:t>
            </a:r>
            <a:r>
              <a:rPr b="1" lang="en-US"/>
              <a:t> </a:t>
            </a:r>
            <a:r>
              <a:rPr b="1" lang="en-US"/>
              <a:t>loti</a:t>
            </a:r>
            <a:r>
              <a:rPr b="1" lang="en-US"/>
              <a:t>on</a:t>
            </a:r>
            <a:endParaRPr b="1" lang="en-US"/>
          </a:p>
          <a:p>
            <a:pPr indent="0" marL="0">
              <a:buNone/>
            </a:pPr>
            <a:r>
              <a:rPr b="1" sz="3529" lang="en-US"/>
              <a:t>Other</a:t>
            </a:r>
            <a:r>
              <a:rPr b="1" sz="3529" lang="en-US"/>
              <a:t>s</a:t>
            </a:r>
            <a:r>
              <a:rPr b="1" sz="3529" lang="en-US"/>
              <a:t> are</a:t>
            </a:r>
            <a:endParaRPr b="1" sz="3529" lang="en-US"/>
          </a:p>
          <a:p>
            <a:pPr indent="0" marL="0">
              <a:buNone/>
            </a:pPr>
            <a:endParaRPr b="1" sz="3529" lang="en-US"/>
          </a:p>
          <a:p>
            <a:pPr indent="0" marL="0">
              <a:buNone/>
            </a:pPr>
            <a:r>
              <a:rPr b="1" lang="en-US"/>
              <a:t>Antihistamine</a:t>
            </a:r>
            <a:r>
              <a:rPr b="1" lang="en-US"/>
              <a:t> </a:t>
            </a:r>
            <a:r>
              <a:rPr b="1" lang="en-US"/>
              <a:t>-Benadryl</a:t>
            </a:r>
            <a:endParaRPr b="1" lang="en-US"/>
          </a:p>
          <a:p>
            <a:pPr indent="0" marL="0">
              <a:buNone/>
            </a:pPr>
            <a:r>
              <a:rPr b="1" lang="en-US"/>
              <a:t>Anti</a:t>
            </a:r>
            <a:r>
              <a:rPr b="1" lang="en-US"/>
              <a:t>biotics</a:t>
            </a:r>
            <a:r>
              <a:rPr b="1" lang="en-US"/>
              <a:t> </a:t>
            </a:r>
            <a:r>
              <a:rPr b="1" lang="en-US"/>
              <a:t>t</a:t>
            </a:r>
            <a:r>
              <a:rPr b="1" lang="en-US"/>
              <a:t>o</a:t>
            </a:r>
            <a:r>
              <a:rPr b="1" lang="en-US"/>
              <a:t> </a:t>
            </a:r>
            <a:r>
              <a:rPr b="1" lang="en-US"/>
              <a:t>kill</a:t>
            </a:r>
            <a:r>
              <a:rPr b="1" lang="en-US"/>
              <a:t> </a:t>
            </a:r>
            <a:r>
              <a:rPr b="1" lang="en-US"/>
              <a:t>any</a:t>
            </a:r>
            <a:r>
              <a:rPr b="1" lang="en-US"/>
              <a:t> </a:t>
            </a:r>
            <a:r>
              <a:rPr b="1" lang="en-US"/>
              <a:t>infe</a:t>
            </a:r>
            <a:r>
              <a:rPr b="1" lang="en-US"/>
              <a:t>ction</a:t>
            </a:r>
            <a:r>
              <a:rPr b="1" lang="en-US"/>
              <a:t> </a:t>
            </a:r>
            <a:r>
              <a:rPr b="1" lang="en-US"/>
              <a:t>th</a:t>
            </a:r>
            <a:r>
              <a:rPr b="1" lang="en-US"/>
              <a:t>at</a:t>
            </a:r>
            <a:r>
              <a:rPr b="1" lang="en-US"/>
              <a:t> </a:t>
            </a:r>
            <a:r>
              <a:rPr b="1" lang="en-US"/>
              <a:t>deve</a:t>
            </a:r>
            <a:r>
              <a:rPr b="1" lang="en-US"/>
              <a:t>lop</a:t>
            </a:r>
            <a:r>
              <a:rPr b="1" lang="en-US"/>
              <a:t> </a:t>
            </a:r>
            <a:r>
              <a:rPr b="1" lang="en-US"/>
              <a:t>as</a:t>
            </a:r>
            <a:r>
              <a:rPr b="1" lang="en-US"/>
              <a:t> </a:t>
            </a:r>
            <a:r>
              <a:rPr b="1" lang="en-US"/>
              <a:t>a</a:t>
            </a:r>
            <a:r>
              <a:rPr b="1" lang="en-US"/>
              <a:t> </a:t>
            </a:r>
            <a:r>
              <a:rPr b="1" lang="en-US"/>
              <a:t>re</a:t>
            </a:r>
            <a:r>
              <a:rPr b="1" lang="en-US"/>
              <a:t>sult</a:t>
            </a:r>
            <a:r>
              <a:rPr b="1" lang="en-US"/>
              <a:t> </a:t>
            </a:r>
            <a:r>
              <a:rPr b="1" lang="en-US"/>
              <a:t>of</a:t>
            </a:r>
            <a:r>
              <a:rPr b="1" lang="en-US"/>
              <a:t> </a:t>
            </a:r>
            <a:r>
              <a:rPr b="1" lang="en-US"/>
              <a:t>consta</a:t>
            </a:r>
            <a:r>
              <a:rPr b="1" lang="en-US"/>
              <a:t>ntly</a:t>
            </a:r>
            <a:r>
              <a:rPr b="1" lang="en-US"/>
              <a:t> </a:t>
            </a:r>
            <a:r>
              <a:rPr b="1" lang="en-US"/>
              <a:t>scratchi</a:t>
            </a:r>
            <a:r>
              <a:rPr b="1" lang="en-US"/>
              <a:t>ng</a:t>
            </a:r>
            <a:r>
              <a:rPr b="1" lang="en-US"/>
              <a:t>.</a:t>
            </a:r>
            <a:endParaRPr b="1" lang="en-US"/>
          </a:p>
          <a:p>
            <a:pPr indent="0" marL="0">
              <a:buNone/>
            </a:pPr>
            <a:r>
              <a:rPr b="1" lang="en-US"/>
              <a:t>Ster</a:t>
            </a:r>
            <a:r>
              <a:rPr b="1" lang="en-US"/>
              <a:t>oids</a:t>
            </a:r>
            <a:r>
              <a:rPr b="1" lang="en-US"/>
              <a:t> </a:t>
            </a:r>
            <a:r>
              <a:rPr b="1" lang="en-US"/>
              <a:t>crea</a:t>
            </a:r>
            <a:r>
              <a:rPr b="1" lang="en-US"/>
              <a:t>m</a:t>
            </a:r>
            <a:r>
              <a:rPr b="1" lang="en-US"/>
              <a:t> </a:t>
            </a:r>
            <a:r>
              <a:rPr b="1" lang="en-US"/>
              <a:t>to</a:t>
            </a:r>
            <a:r>
              <a:rPr b="1" lang="en-US"/>
              <a:t> </a:t>
            </a:r>
            <a:r>
              <a:rPr b="1" lang="en-US"/>
              <a:t>reli</a:t>
            </a:r>
            <a:r>
              <a:rPr b="1" lang="en-US"/>
              <a:t>eve</a:t>
            </a:r>
            <a:r>
              <a:rPr b="1" lang="en-US"/>
              <a:t> </a:t>
            </a:r>
            <a:r>
              <a:rPr b="1" lang="en-US"/>
              <a:t>swell</a:t>
            </a:r>
            <a:r>
              <a:rPr b="1" lang="en-US"/>
              <a:t>ing</a:t>
            </a:r>
            <a:r>
              <a:rPr b="1" lang="en-US"/>
              <a:t> </a:t>
            </a:r>
            <a:r>
              <a:rPr b="1" lang="en-US"/>
              <a:t>a</a:t>
            </a:r>
            <a:r>
              <a:rPr b="1" lang="en-US"/>
              <a:t>nd</a:t>
            </a:r>
            <a:r>
              <a:rPr b="1" lang="en-US"/>
              <a:t> </a:t>
            </a:r>
            <a:r>
              <a:rPr b="1" lang="en-US"/>
              <a:t>itch</a:t>
            </a:r>
            <a:r>
              <a:rPr b="1" lang="en-US"/>
              <a:t>ing</a:t>
            </a:r>
            <a:r>
              <a:rPr b="1" lang="en-US"/>
              <a:t>.</a:t>
            </a:r>
            <a:endParaRPr b="1"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1048656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b="1" sz="3600" lang="en-US"/>
              <a:t>Prevention</a:t>
            </a:r>
            <a:endParaRPr b="1" sz="3600" lang="en-US"/>
          </a:p>
          <a:p>
            <a:pPr indent="0" marL="0">
              <a:buNone/>
            </a:pPr>
            <a:r>
              <a:rPr b="0" sz="2400" lang="en-US"/>
              <a:t>To</a:t>
            </a:r>
            <a:r>
              <a:rPr b="0" sz="2400" lang="en-US"/>
              <a:t> </a:t>
            </a:r>
            <a:r>
              <a:rPr b="0" sz="2400" lang="en-US"/>
              <a:t>avoi</a:t>
            </a:r>
            <a:r>
              <a:rPr b="0" sz="2400" lang="en-US"/>
              <a:t>d</a:t>
            </a:r>
            <a:r>
              <a:rPr b="0" sz="2400" lang="en-US"/>
              <a:t> </a:t>
            </a:r>
            <a:r>
              <a:rPr b="0" sz="2400" lang="en-US"/>
              <a:t>direct</a:t>
            </a:r>
            <a:r>
              <a:rPr b="0" sz="2400" lang="en-US"/>
              <a:t> </a:t>
            </a:r>
            <a:r>
              <a:rPr b="0" sz="2400" lang="en-US"/>
              <a:t>ski</a:t>
            </a:r>
            <a:r>
              <a:rPr b="0" sz="2400" lang="en-US"/>
              <a:t>n</a:t>
            </a:r>
            <a:r>
              <a:rPr b="0" sz="2400" lang="en-US"/>
              <a:t> to</a:t>
            </a:r>
            <a:r>
              <a:rPr b="0" sz="2400" lang="en-US"/>
              <a:t> skin</a:t>
            </a:r>
            <a:r>
              <a:rPr b="0" sz="2400" lang="en-US"/>
              <a:t> </a:t>
            </a:r>
            <a:r>
              <a:rPr b="0" sz="2400" lang="en-US"/>
              <a:t>contact</a:t>
            </a:r>
            <a:r>
              <a:rPr b="0" sz="2400" lang="en-US"/>
              <a:t> </a:t>
            </a:r>
            <a:r>
              <a:rPr b="0" sz="2400" lang="en-US"/>
              <a:t>with</a:t>
            </a:r>
            <a:r>
              <a:rPr b="0" sz="2400" lang="en-US"/>
              <a:t> </a:t>
            </a:r>
            <a:r>
              <a:rPr b="0" sz="2400" lang="en-US"/>
              <a:t>a</a:t>
            </a:r>
            <a:r>
              <a:rPr b="0" sz="2400" lang="en-US"/>
              <a:t> </a:t>
            </a:r>
            <a:r>
              <a:rPr b="0" sz="2400" lang="en-US"/>
              <a:t>perso</a:t>
            </a:r>
            <a:r>
              <a:rPr b="0" sz="2400" lang="en-US"/>
              <a:t>n</a:t>
            </a:r>
            <a:r>
              <a:rPr b="0" sz="2400" lang="en-US"/>
              <a:t> </a:t>
            </a:r>
            <a:r>
              <a:rPr b="0" sz="2400" lang="en-US"/>
              <a:t>known</a:t>
            </a:r>
            <a:r>
              <a:rPr b="0" sz="2400" lang="en-US"/>
              <a:t> </a:t>
            </a:r>
            <a:r>
              <a:rPr b="0" sz="2400" lang="en-US"/>
              <a:t>wit</a:t>
            </a:r>
            <a:r>
              <a:rPr b="0" sz="2400" lang="en-US"/>
              <a:t>h</a:t>
            </a:r>
            <a:r>
              <a:rPr b="0" sz="2400" lang="en-US"/>
              <a:t> </a:t>
            </a:r>
            <a:r>
              <a:rPr b="0" sz="2400" lang="en-US"/>
              <a:t>Scabies</a:t>
            </a:r>
            <a:r>
              <a:rPr b="0" sz="2400" lang="en-US"/>
              <a:t>.</a:t>
            </a:r>
            <a:endParaRPr b="1" sz="3600" lang="en-US"/>
          </a:p>
          <a:p>
            <a:pPr indent="0" marL="0">
              <a:buNone/>
            </a:pPr>
            <a:r>
              <a:rPr b="0" sz="2400" lang="en-US"/>
              <a:t>To</a:t>
            </a:r>
            <a:r>
              <a:rPr b="0" sz="2400" lang="en-US"/>
              <a:t> </a:t>
            </a:r>
            <a:r>
              <a:rPr b="0" sz="2400" lang="en-US"/>
              <a:t>avoi</a:t>
            </a:r>
            <a:r>
              <a:rPr b="0" sz="2400" lang="en-US"/>
              <a:t>d</a:t>
            </a:r>
            <a:r>
              <a:rPr b="0" sz="2400" lang="en-US"/>
              <a:t> </a:t>
            </a:r>
            <a:r>
              <a:rPr b="0" sz="2400" lang="en-US"/>
              <a:t>unwa</a:t>
            </a:r>
            <a:r>
              <a:rPr b="0" sz="2400" lang="en-US"/>
              <a:t>shed</a:t>
            </a:r>
            <a:r>
              <a:rPr b="0" sz="2400" lang="en-US"/>
              <a:t> </a:t>
            </a:r>
            <a:r>
              <a:rPr b="0" sz="2400" lang="en-US"/>
              <a:t>clot</a:t>
            </a:r>
            <a:r>
              <a:rPr b="0" sz="2400" lang="en-US"/>
              <a:t>hing</a:t>
            </a:r>
            <a:r>
              <a:rPr b="0" sz="2400" lang="en-US"/>
              <a:t> </a:t>
            </a:r>
            <a:r>
              <a:rPr b="0" sz="2400" lang="en-US"/>
              <a:t>or</a:t>
            </a:r>
            <a:r>
              <a:rPr b="0" sz="2400" lang="en-US"/>
              <a:t> </a:t>
            </a:r>
            <a:r>
              <a:rPr b="0" sz="2400" lang="en-US"/>
              <a:t>bedd</a:t>
            </a:r>
            <a:r>
              <a:rPr b="0" sz="2400" lang="en-US"/>
              <a:t>ing</a:t>
            </a:r>
            <a:r>
              <a:rPr b="0" sz="2400" lang="en-US"/>
              <a:t> </a:t>
            </a:r>
            <a:r>
              <a:rPr b="0" sz="2400" lang="en-US"/>
              <a:t>that</a:t>
            </a:r>
            <a:r>
              <a:rPr b="0" sz="2400" lang="en-US"/>
              <a:t>'s</a:t>
            </a:r>
            <a:r>
              <a:rPr b="0" sz="2400" lang="en-US"/>
              <a:t> </a:t>
            </a:r>
            <a:r>
              <a:rPr b="0" sz="2400" lang="en-US"/>
              <a:t>bee</a:t>
            </a:r>
            <a:r>
              <a:rPr b="0" sz="2400" lang="en-US"/>
              <a:t>n</a:t>
            </a:r>
            <a:r>
              <a:rPr b="0" sz="2400" lang="en-US"/>
              <a:t> </a:t>
            </a:r>
            <a:r>
              <a:rPr b="0" sz="2400" lang="en-US"/>
              <a:t>use</a:t>
            </a:r>
            <a:r>
              <a:rPr b="0" sz="2400" lang="en-US"/>
              <a:t>d</a:t>
            </a:r>
            <a:r>
              <a:rPr b="0" sz="2400" lang="en-US"/>
              <a:t> </a:t>
            </a:r>
            <a:r>
              <a:rPr b="0" sz="2400" lang="en-US"/>
              <a:t>b</a:t>
            </a:r>
            <a:r>
              <a:rPr b="0" sz="2400" lang="en-US"/>
              <a:t>y</a:t>
            </a:r>
            <a:r>
              <a:rPr b="0" sz="2400" lang="en-US"/>
              <a:t> </a:t>
            </a:r>
            <a:r>
              <a:rPr b="0" sz="2400" lang="en-US"/>
              <a:t>a</a:t>
            </a:r>
            <a:r>
              <a:rPr b="0" sz="2400" lang="en-US"/>
              <a:t> </a:t>
            </a:r>
            <a:r>
              <a:rPr b="0" sz="2400" lang="en-US"/>
              <a:t>p</a:t>
            </a:r>
            <a:r>
              <a:rPr b="0" sz="2400" lang="en-US"/>
              <a:t>erson</a:t>
            </a:r>
            <a:r>
              <a:rPr b="0" sz="2400" lang="en-US"/>
              <a:t> </a:t>
            </a:r>
            <a:r>
              <a:rPr b="0" sz="2400" lang="en-US"/>
              <a:t>infect</a:t>
            </a:r>
            <a:r>
              <a:rPr b="0" sz="2400" lang="en-US"/>
              <a:t>ed</a:t>
            </a:r>
            <a:r>
              <a:rPr b="0" sz="2400" lang="en-US"/>
              <a:t> </a:t>
            </a:r>
            <a:r>
              <a:rPr b="0" sz="2400" lang="en-US"/>
              <a:t>wit</a:t>
            </a:r>
            <a:r>
              <a:rPr b="0" sz="2400" lang="en-US"/>
              <a:t>h</a:t>
            </a:r>
            <a:r>
              <a:rPr b="0" sz="2400" lang="en-US"/>
              <a:t> </a:t>
            </a:r>
            <a:r>
              <a:rPr b="0" sz="2400" lang="en-US"/>
              <a:t>Scabies</a:t>
            </a:r>
            <a:r>
              <a:rPr b="0" sz="2400" lang="en-US"/>
              <a:t> </a:t>
            </a:r>
            <a:r>
              <a:rPr b="0" sz="2400" lang="en-US"/>
              <a:t>.</a:t>
            </a:r>
            <a:endParaRPr b="1" sz="3600" lang="en-US"/>
          </a:p>
          <a:p>
            <a:pPr indent="0" marL="0">
              <a:buNone/>
            </a:pPr>
            <a:r>
              <a:rPr b="0" sz="2400" lang="en-US"/>
              <a:t>To</a:t>
            </a:r>
            <a:r>
              <a:rPr b="0" sz="2400" lang="en-US"/>
              <a:t> </a:t>
            </a:r>
            <a:r>
              <a:rPr b="0" sz="2400" lang="en-US"/>
              <a:t>wash</a:t>
            </a:r>
            <a:r>
              <a:rPr b="0" sz="2400" lang="en-US"/>
              <a:t> </a:t>
            </a:r>
            <a:r>
              <a:rPr b="0" sz="2400" lang="en-US"/>
              <a:t>a</a:t>
            </a:r>
            <a:r>
              <a:rPr b="0" sz="2400" lang="en-US"/>
              <a:t>ll</a:t>
            </a:r>
            <a:r>
              <a:rPr b="0" sz="2400" lang="en-US"/>
              <a:t> </a:t>
            </a:r>
            <a:r>
              <a:rPr b="0" sz="2400" lang="en-US"/>
              <a:t>of</a:t>
            </a:r>
            <a:r>
              <a:rPr b="0" sz="2400" lang="en-US"/>
              <a:t> the</a:t>
            </a:r>
            <a:r>
              <a:rPr b="0" sz="2400" lang="en-US"/>
              <a:t> </a:t>
            </a:r>
            <a:r>
              <a:rPr b="0" sz="2400" lang="en-US"/>
              <a:t>foll</a:t>
            </a:r>
            <a:r>
              <a:rPr b="0" sz="2400" lang="en-US"/>
              <a:t>owing</a:t>
            </a:r>
            <a:r>
              <a:rPr b="0" sz="2400" lang="en-US"/>
              <a:t> </a:t>
            </a:r>
            <a:r>
              <a:rPr b="0" sz="2400" lang="en-US"/>
              <a:t>in</a:t>
            </a:r>
            <a:r>
              <a:rPr b="0" sz="2400" lang="en-US"/>
              <a:t> </a:t>
            </a:r>
            <a:r>
              <a:rPr b="0" sz="2400" lang="en-US"/>
              <a:t>hot</a:t>
            </a:r>
            <a:r>
              <a:rPr b="0" sz="2400" lang="en-US"/>
              <a:t> </a:t>
            </a:r>
            <a:r>
              <a:rPr b="0" sz="2400" lang="en-US"/>
              <a:t>w</a:t>
            </a:r>
            <a:r>
              <a:rPr b="0" sz="2400" lang="en-US"/>
              <a:t>ater</a:t>
            </a:r>
            <a:r>
              <a:rPr b="0" sz="2400" lang="en-US"/>
              <a:t> </a:t>
            </a:r>
            <a:r>
              <a:rPr b="0" sz="2400" lang="en-US"/>
              <a:t>w</a:t>
            </a:r>
            <a:r>
              <a:rPr b="0" sz="2400" lang="en-US"/>
              <a:t>ith</a:t>
            </a:r>
            <a:r>
              <a:rPr b="0" sz="2400" lang="en-US"/>
              <a:t> </a:t>
            </a:r>
            <a:r>
              <a:rPr b="0" sz="2400" lang="en-US"/>
              <a:t>ble</a:t>
            </a:r>
            <a:r>
              <a:rPr b="0" sz="2400" lang="en-US"/>
              <a:t>ach</a:t>
            </a:r>
            <a:r>
              <a:rPr b="0" sz="2400" lang="en-US"/>
              <a:t> </a:t>
            </a:r>
            <a:r>
              <a:rPr b="0" sz="2400" lang="en-US"/>
              <a:t>th</a:t>
            </a:r>
            <a:r>
              <a:rPr b="0" sz="2400" lang="en-US"/>
              <a:t>at</a:t>
            </a:r>
            <a:r>
              <a:rPr b="0" sz="2400" lang="en-US"/>
              <a:t> </a:t>
            </a:r>
            <a:r>
              <a:rPr b="0" sz="2400" lang="en-US"/>
              <a:t>reaches</a:t>
            </a:r>
            <a:r>
              <a:rPr b="0" sz="2400" lang="en-US"/>
              <a:t> </a:t>
            </a:r>
            <a:r>
              <a:rPr b="0" sz="2400" lang="en-US"/>
              <a:t>1</a:t>
            </a:r>
            <a:r>
              <a:rPr b="0" sz="2400" lang="en-US"/>
              <a:t>2</a:t>
            </a:r>
            <a:r>
              <a:rPr b="0" sz="2400" lang="en-US"/>
              <a:t>2</a:t>
            </a:r>
            <a:r>
              <a:rPr b="0" sz="2400" lang="en-US"/>
              <a:t>'</a:t>
            </a:r>
            <a:r>
              <a:rPr b="0" sz="2400" lang="en-US"/>
              <a:t>f</a:t>
            </a:r>
            <a:r>
              <a:rPr b="0" sz="2400" lang="en-US"/>
              <a:t> </a:t>
            </a:r>
            <a:r>
              <a:rPr b="0" sz="2400" lang="en-US"/>
              <a:t>(</a:t>
            </a:r>
            <a:r>
              <a:rPr b="0" sz="2400" lang="en-US"/>
              <a:t>5</a:t>
            </a:r>
            <a:r>
              <a:rPr b="0" sz="2400" lang="en-US"/>
              <a:t>0</a:t>
            </a:r>
            <a:r>
              <a:rPr b="0" sz="2400" lang="en-US"/>
              <a:t>C</a:t>
            </a:r>
            <a:r>
              <a:rPr b="0" sz="2400" lang="en-US"/>
              <a:t>)</a:t>
            </a:r>
            <a:r>
              <a:rPr b="0" sz="2400" lang="en-US"/>
              <a:t> </a:t>
            </a:r>
            <a:r>
              <a:rPr b="0" sz="2400" lang="en-US"/>
              <a:t>.</a:t>
            </a:r>
            <a:endParaRPr b="1" sz="3600" lang="en-US"/>
          </a:p>
          <a:p>
            <a:pPr indent="0" marL="0">
              <a:buNone/>
            </a:pPr>
            <a:r>
              <a:rPr b="0" sz="2400" lang="en-US"/>
              <a:t>To</a:t>
            </a:r>
            <a:r>
              <a:rPr b="0" sz="2400" lang="en-US"/>
              <a:t> </a:t>
            </a:r>
            <a:r>
              <a:rPr b="0" sz="2400" lang="en-US"/>
              <a:t>dried</a:t>
            </a:r>
            <a:r>
              <a:rPr b="0" sz="2400" lang="en-US"/>
              <a:t> </a:t>
            </a:r>
            <a:r>
              <a:rPr b="0" sz="2400" lang="en-US"/>
              <a:t>in</a:t>
            </a:r>
            <a:r>
              <a:rPr b="0" sz="2400" lang="en-US"/>
              <a:t> </a:t>
            </a:r>
            <a:r>
              <a:rPr b="0" sz="2400" lang="en-US"/>
              <a:t>the</a:t>
            </a:r>
            <a:r>
              <a:rPr b="0" sz="2400" lang="en-US"/>
              <a:t> </a:t>
            </a:r>
            <a:r>
              <a:rPr b="0" sz="2400" lang="en-US"/>
              <a:t>dry</a:t>
            </a:r>
            <a:r>
              <a:rPr b="0" sz="2400" lang="en-US"/>
              <a:t>er</a:t>
            </a:r>
            <a:r>
              <a:rPr b="0" sz="2400" lang="en-US"/>
              <a:t> </a:t>
            </a:r>
            <a:r>
              <a:rPr b="0" sz="2400" lang="en-US"/>
              <a:t>on</a:t>
            </a:r>
            <a:r>
              <a:rPr b="0" sz="2400" lang="en-US"/>
              <a:t> </a:t>
            </a:r>
            <a:r>
              <a:rPr b="0" sz="2400" lang="en-US"/>
              <a:t>very</a:t>
            </a:r>
            <a:r>
              <a:rPr b="0" sz="2400" lang="en-US"/>
              <a:t> </a:t>
            </a:r>
            <a:r>
              <a:rPr b="0" sz="2400" lang="en-US"/>
              <a:t>hig</a:t>
            </a:r>
            <a:r>
              <a:rPr b="0" sz="2400" lang="en-US"/>
              <a:t>h</a:t>
            </a:r>
            <a:r>
              <a:rPr b="0" sz="2400" lang="en-US"/>
              <a:t> </a:t>
            </a:r>
            <a:r>
              <a:rPr b="0" sz="2400" lang="en-US"/>
              <a:t>heat</a:t>
            </a:r>
            <a:r>
              <a:rPr b="0" sz="2400" lang="en-US"/>
              <a:t> </a:t>
            </a:r>
            <a:r>
              <a:rPr b="0" sz="2400" lang="en-US"/>
              <a:t>f</a:t>
            </a:r>
            <a:r>
              <a:rPr b="0" sz="2400" lang="en-US"/>
              <a:t>or</a:t>
            </a:r>
            <a:r>
              <a:rPr b="0" sz="2400" lang="en-US"/>
              <a:t> </a:t>
            </a:r>
            <a:r>
              <a:rPr b="0" sz="2400" lang="en-US"/>
              <a:t>at</a:t>
            </a:r>
            <a:r>
              <a:rPr b="0" sz="2400" lang="en-US"/>
              <a:t> </a:t>
            </a:r>
            <a:r>
              <a:rPr b="0" sz="2400" lang="en-US"/>
              <a:t>l</a:t>
            </a:r>
            <a:r>
              <a:rPr b="0" sz="2400" lang="en-US"/>
              <a:t>east</a:t>
            </a:r>
            <a:r>
              <a:rPr b="0" sz="2400" lang="en-US"/>
              <a:t> </a:t>
            </a:r>
            <a:r>
              <a:rPr b="0" sz="2400" lang="en-US"/>
              <a:t>1</a:t>
            </a:r>
            <a:r>
              <a:rPr b="0" sz="2400" lang="en-US"/>
              <a:t>0</a:t>
            </a:r>
            <a:r>
              <a:rPr b="0" sz="2400" lang="en-US"/>
              <a:t>-</a:t>
            </a:r>
            <a:r>
              <a:rPr b="0" sz="2400" lang="en-US"/>
              <a:t>-</a:t>
            </a:r>
            <a:r>
              <a:rPr b="0" sz="2400" lang="en-US"/>
              <a:t>-</a:t>
            </a:r>
            <a:r>
              <a:rPr b="0" sz="2400" lang="en-US"/>
              <a:t>3</a:t>
            </a:r>
            <a:r>
              <a:rPr b="0" sz="2400" lang="en-US"/>
              <a:t>0</a:t>
            </a:r>
            <a:r>
              <a:rPr b="0" sz="2400" lang="en-US"/>
              <a:t>m</a:t>
            </a:r>
            <a:r>
              <a:rPr b="0" sz="2400" lang="en-US"/>
              <a:t>i</a:t>
            </a:r>
            <a:r>
              <a:rPr b="0" sz="2400" lang="en-US"/>
              <a:t>n</a:t>
            </a:r>
            <a:r>
              <a:rPr b="0" sz="2400" lang="en-US"/>
              <a:t>u</a:t>
            </a:r>
            <a:r>
              <a:rPr b="0" sz="2400" lang="en-US"/>
              <a:t>t</a:t>
            </a:r>
            <a:r>
              <a:rPr b="0" sz="2400" lang="en-US"/>
              <a:t>e</a:t>
            </a:r>
            <a:r>
              <a:rPr b="0" sz="2400" lang="en-US"/>
              <a:t>s</a:t>
            </a:r>
            <a:r>
              <a:rPr b="0" sz="2400" lang="en-US"/>
              <a:t>.</a:t>
            </a:r>
            <a:endParaRPr b="1" sz="3600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terms="http://purl.org/dc/terms/" xmlns:xsi="http://www.w3.org/2001/XMLSchema-instance">
  <dcterms:created xsi:type="dcterms:W3CDTF">2015-05-12T05:30:45Z</dcterms:created>
  <dcterms:modified xsi:type="dcterms:W3CDTF">2020-05-07T07:03:43Z</dcterms:modified>
</cp:coreProperties>
</file>